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787" y="-14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-175"/>
          <a:stretch/>
        </p:blipFill>
        <p:spPr>
          <a:xfrm>
            <a:off x="-3994" y="0"/>
            <a:ext cx="12270606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4498"/>
          <a:stretch/>
        </p:blipFill>
        <p:spPr>
          <a:xfrm>
            <a:off x="-7204" y="1676400"/>
            <a:ext cx="12273816" cy="34799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30051" y="-256674"/>
            <a:ext cx="1143000" cy="1676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9" y="48126"/>
            <a:ext cx="997380" cy="13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0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188" y="1399592"/>
            <a:ext cx="5245947" cy="614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4" y="2239019"/>
            <a:ext cx="4400000" cy="51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237412" y="0"/>
            <a:ext cx="4495800" cy="213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2212" y="-110192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Calsri</a:t>
            </a:r>
            <a:endParaRPr lang="en-US" sz="12000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7012" y="1459468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VETERINARY CALCIUM SUPPLEMENT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3813" y="1991875"/>
            <a:ext cx="6705600" cy="84908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0013" y="2383762"/>
            <a:ext cx="6629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Calcium , phosphorus, vitamin D3 </a:t>
            </a:r>
            <a:r>
              <a:rPr lang="en-US" sz="2000" dirty="0" smtClean="0"/>
              <a:t>&amp; B12, </a:t>
            </a:r>
            <a:r>
              <a:rPr lang="en-US" sz="2000" dirty="0" err="1"/>
              <a:t>Satavari</a:t>
            </a:r>
            <a:r>
              <a:rPr lang="en-US" sz="2000" dirty="0"/>
              <a:t> and </a:t>
            </a:r>
            <a:r>
              <a:rPr lang="en-US" sz="2000" dirty="0" err="1" smtClean="0"/>
              <a:t>jivanti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56620" y="192656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3813" y="2993362"/>
            <a:ext cx="6705600" cy="2209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62873" y="299336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0013" y="3450562"/>
            <a:ext cx="6857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Improving   milk yield in cattle Buffalo.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Formulation </a:t>
            </a:r>
            <a:r>
              <a:rPr lang="en-US" sz="2000" dirty="0"/>
              <a:t>of   strong   bones   in   growing animals.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Improving  </a:t>
            </a:r>
            <a:r>
              <a:rPr lang="en-US" sz="2000" dirty="0"/>
              <a:t>calcium  deficiency.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It </a:t>
            </a:r>
            <a:r>
              <a:rPr lang="en-US" sz="2000" dirty="0"/>
              <a:t>increases milk output &amp; fat percentage.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It </a:t>
            </a:r>
            <a:r>
              <a:rPr lang="en-US" sz="2000" dirty="0"/>
              <a:t>help for the formation of strong bones in growing animals.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30150" y="5378038"/>
            <a:ext cx="6705600" cy="84908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06350" y="5769925"/>
            <a:ext cx="6629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Cattle </a:t>
            </a:r>
            <a:r>
              <a:rPr lang="en-US" sz="2000" dirty="0"/>
              <a:t>&amp; </a:t>
            </a:r>
            <a:r>
              <a:rPr lang="en-US" sz="2000" dirty="0" smtClean="0"/>
              <a:t>Buffalo</a:t>
            </a:r>
            <a:r>
              <a:rPr lang="en-US" sz="2000" dirty="0"/>
              <a:t>: 100 ml </a:t>
            </a:r>
            <a:r>
              <a:rPr lang="en-US" sz="2000" dirty="0" smtClean="0"/>
              <a:t>daily and for Calves</a:t>
            </a:r>
            <a:r>
              <a:rPr lang="en-US" sz="2000" dirty="0"/>
              <a:t>: 20 ml twice daily.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2957" y="531272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DOSAGE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30150" y="6367437"/>
            <a:ext cx="6705600" cy="26196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30150" y="63246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Product Type: Liquid           Pack Size: 1 </a:t>
            </a:r>
            <a:r>
              <a:rPr lang="en-US" sz="1600" dirty="0" err="1" smtClean="0"/>
              <a:t>ltr</a:t>
            </a:r>
            <a:r>
              <a:rPr lang="en-US" sz="1600" dirty="0" smtClean="0"/>
              <a:t>. / 5 </a:t>
            </a:r>
            <a:r>
              <a:rPr lang="en-US" sz="1600" dirty="0" err="1" smtClean="0"/>
              <a:t>ltr</a:t>
            </a:r>
            <a:r>
              <a:rPr lang="en-US" sz="1600" dirty="0" smtClean="0"/>
              <a:t>.       MRP: </a:t>
            </a:r>
            <a:r>
              <a:rPr lang="en-US" sz="1600" dirty="0" err="1" smtClean="0"/>
              <a:t>Rs</a:t>
            </a:r>
            <a:r>
              <a:rPr lang="en-US" sz="1600" dirty="0" smtClean="0"/>
              <a:t>. 400/- / </a:t>
            </a:r>
            <a:r>
              <a:rPr lang="en-US" sz="1600" dirty="0" err="1" smtClean="0"/>
              <a:t>Rs</a:t>
            </a:r>
            <a:r>
              <a:rPr lang="en-US" sz="1600" dirty="0" smtClean="0"/>
              <a:t>. 1500/-      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165143" y="6367437"/>
            <a:ext cx="0" cy="270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294812" y="6367436"/>
            <a:ext cx="0" cy="270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588" y="1231424"/>
            <a:ext cx="5183188" cy="606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027612" y="-76200"/>
            <a:ext cx="7391400" cy="15895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3975" y="-110192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0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212" y="12762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SUPPLEMENTS FOR HEALTHY CHICKEN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3732214" y="1828800"/>
            <a:ext cx="8229598" cy="1143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08414" y="2140803"/>
            <a:ext cx="8153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Arginin</a:t>
            </a:r>
            <a:r>
              <a:rPr lang="en-US" sz="1600" dirty="0"/>
              <a:t>, </a:t>
            </a:r>
            <a:r>
              <a:rPr lang="en-US" sz="1600" dirty="0" err="1"/>
              <a:t>Cystine</a:t>
            </a:r>
            <a:r>
              <a:rPr lang="en-US" sz="1600" dirty="0"/>
              <a:t>, Glycine, </a:t>
            </a:r>
            <a:r>
              <a:rPr lang="en-US" sz="1600" dirty="0" err="1"/>
              <a:t>Histadine</a:t>
            </a:r>
            <a:r>
              <a:rPr lang="en-US" sz="1600" dirty="0"/>
              <a:t>, </a:t>
            </a:r>
            <a:r>
              <a:rPr lang="en-US" sz="1600" dirty="0" err="1"/>
              <a:t>Isolucine</a:t>
            </a:r>
            <a:r>
              <a:rPr lang="en-US" sz="1600" dirty="0"/>
              <a:t>, </a:t>
            </a:r>
            <a:r>
              <a:rPr lang="en-US" sz="1600" dirty="0" err="1"/>
              <a:t>Leucine</a:t>
            </a:r>
            <a:r>
              <a:rPr lang="en-US" sz="1600" dirty="0"/>
              <a:t>, Lysine, Methionine, </a:t>
            </a:r>
            <a:r>
              <a:rPr lang="en-US" sz="1600" dirty="0" err="1"/>
              <a:t>Phynyle</a:t>
            </a:r>
            <a:r>
              <a:rPr lang="en-US" sz="1600" dirty="0"/>
              <a:t> alanine, Serine, </a:t>
            </a:r>
            <a:r>
              <a:rPr lang="en-US" sz="1600" dirty="0" err="1"/>
              <a:t>Thyrosine</a:t>
            </a:r>
            <a:r>
              <a:rPr lang="en-US" sz="1600" dirty="0"/>
              <a:t>, Threonine, </a:t>
            </a:r>
            <a:r>
              <a:rPr lang="en-US" sz="1600" dirty="0" err="1"/>
              <a:t>Tryptohan</a:t>
            </a:r>
            <a:r>
              <a:rPr lang="en-US" sz="1600" dirty="0"/>
              <a:t>, </a:t>
            </a:r>
            <a:r>
              <a:rPr lang="en-US" sz="1600" dirty="0" err="1"/>
              <a:t>Valine</a:t>
            </a:r>
            <a:r>
              <a:rPr lang="en-US" sz="1600" dirty="0"/>
              <a:t>, L-</a:t>
            </a:r>
            <a:r>
              <a:rPr lang="en-US" sz="1600" dirty="0" err="1"/>
              <a:t>Iysine</a:t>
            </a:r>
            <a:r>
              <a:rPr lang="en-US" sz="1600" dirty="0"/>
              <a:t> </a:t>
            </a:r>
            <a:r>
              <a:rPr lang="en-US" sz="1600" dirty="0" err="1"/>
              <a:t>hcl</a:t>
            </a:r>
            <a:r>
              <a:rPr lang="en-US" sz="1600" dirty="0"/>
              <a:t>, Sodium, Magnesium, Chloride, Manganese, Zinc, Iron, Copper, Iodine, Cobalt, Papain, Yeast extract, Sucrose.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5021" y="1752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2213" y="3124199"/>
            <a:ext cx="4114799" cy="34718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4612" y="3119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8414" y="3474184"/>
            <a:ext cx="6857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Boost the quality of production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Improve laying duration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Keep them healthy and active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Parasite resistance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Bring stability of gut </a:t>
            </a:r>
            <a:r>
              <a:rPr lang="en-US" sz="1600" dirty="0" err="1"/>
              <a:t>microflora</a:t>
            </a:r>
            <a:endParaRPr lang="en-US" sz="16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Prevent bacterial diseases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Builds bone health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Prevent them from seasonal illness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Improve metabolism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Ensure the quality of eggs &amp; meat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Maintains healthy liver &amp; kidney functions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/>
              <a:t>Decrease mortality rate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51812" y="3119735"/>
            <a:ext cx="3810000" cy="75479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28012" y="3505200"/>
            <a:ext cx="2809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15 ml per 100 Chicken daily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8012" y="31241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DOSAGE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1812" y="4130266"/>
            <a:ext cx="3810000" cy="105133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28012" y="4194267"/>
            <a:ext cx="2879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Type: Liquid</a:t>
            </a:r>
          </a:p>
          <a:p>
            <a:r>
              <a:rPr lang="en-US" dirty="0" smtClean="0"/>
              <a:t>Pack Size: 500 ml</a:t>
            </a:r>
          </a:p>
          <a:p>
            <a:r>
              <a:rPr lang="en-US" dirty="0" smtClean="0"/>
              <a:t>MRP: </a:t>
            </a:r>
            <a:r>
              <a:rPr lang="en-US" dirty="0" err="1" smtClean="0"/>
              <a:t>Rs</a:t>
            </a:r>
            <a:r>
              <a:rPr lang="en-US" dirty="0" smtClean="0"/>
              <a:t>. 750/-      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80706" y="-76200"/>
            <a:ext cx="8685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D4A4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CHICK PLUS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D4A4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5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r="28376"/>
          <a:stretch/>
        </p:blipFill>
        <p:spPr>
          <a:xfrm>
            <a:off x="125962" y="1079471"/>
            <a:ext cx="2463249" cy="640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99212" y="0"/>
            <a:ext cx="5662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2"/>
                </a:solidFill>
                <a:latin typeface="Constantia" pitchFamily="18" charset="0"/>
              </a:rPr>
              <a:t>Dog Care</a:t>
            </a:r>
            <a:endParaRPr lang="en-US" sz="9600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512" y="1337846"/>
            <a:ext cx="36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SUPPLEMENTS FOR DOG’S HEALTH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8013" y="1991875"/>
            <a:ext cx="7390482" cy="100201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4213" y="2286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Papaya Leaf Ext., </a:t>
            </a:r>
            <a:r>
              <a:rPr lang="en-US" sz="2000" dirty="0" err="1" smtClean="0"/>
              <a:t>Giloy</a:t>
            </a:r>
            <a:r>
              <a:rPr lang="en-US" sz="2000" dirty="0" smtClean="0"/>
              <a:t>, </a:t>
            </a:r>
            <a:r>
              <a:rPr lang="en-US" sz="2000" dirty="0" err="1" smtClean="0"/>
              <a:t>Ashwagandha</a:t>
            </a:r>
            <a:r>
              <a:rPr lang="en-US" sz="2000" dirty="0" smtClean="0"/>
              <a:t>, </a:t>
            </a:r>
            <a:r>
              <a:rPr lang="en-US" sz="2000" dirty="0" err="1" smtClean="0"/>
              <a:t>Aloevera</a:t>
            </a:r>
            <a:r>
              <a:rPr lang="en-US" sz="2000" dirty="0" smtClean="0"/>
              <a:t>, Calcium, Iron, Folic Acid, Copper, Cobalt, Vitamin B12 &amp; C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4212" y="192656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8012" y="3124200"/>
            <a:ext cx="7391401" cy="200276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94212" y="3124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8012" y="3474184"/>
            <a:ext cx="6857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To boost platelets count in </a:t>
            </a:r>
            <a:r>
              <a:rPr lang="en-US" sz="2000" dirty="0" smtClean="0"/>
              <a:t>anemia</a:t>
            </a:r>
            <a:r>
              <a:rPr lang="en-US" sz="2000" dirty="0"/>
              <a:t>, thrombocytopenia and tick fever (</a:t>
            </a:r>
            <a:r>
              <a:rPr lang="en-US" sz="2000" dirty="0" err="1"/>
              <a:t>haemoprotozon</a:t>
            </a:r>
            <a:r>
              <a:rPr lang="en-US" sz="2000" dirty="0"/>
              <a:t> infection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To </a:t>
            </a:r>
            <a:r>
              <a:rPr lang="en-US" sz="2000" dirty="0"/>
              <a:t>regulate </a:t>
            </a:r>
            <a:r>
              <a:rPr lang="en-US" sz="2000" dirty="0" smtClean="0"/>
              <a:t>liver function </a:t>
            </a:r>
            <a:r>
              <a:rPr lang="en-US" sz="2000" dirty="0"/>
              <a:t>&amp; </a:t>
            </a:r>
            <a:r>
              <a:rPr lang="en-US" sz="2000" dirty="0" smtClean="0"/>
              <a:t>immunomodulation</a:t>
            </a: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Supportive in the treatment of </a:t>
            </a:r>
            <a:r>
              <a:rPr lang="en-US" sz="2000" dirty="0" smtClean="0"/>
              <a:t>flu </a:t>
            </a:r>
            <a:r>
              <a:rPr lang="en-US" sz="2000" dirty="0"/>
              <a:t>and </a:t>
            </a:r>
            <a:r>
              <a:rPr lang="en-US" sz="2000" dirty="0" smtClean="0"/>
              <a:t>fever</a:t>
            </a: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Useful for shiny </a:t>
            </a:r>
            <a:r>
              <a:rPr lang="en-US" sz="2000" dirty="0" smtClean="0"/>
              <a:t>hair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4418013" y="5345381"/>
            <a:ext cx="3581400" cy="136021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96751" y="5704582"/>
            <a:ext cx="3631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Up to </a:t>
            </a:r>
            <a:r>
              <a:rPr lang="en-US" sz="1600" dirty="0"/>
              <a:t>12.5kg =3-5ml </a:t>
            </a:r>
            <a:r>
              <a:rPr lang="en-US" sz="1600" dirty="0" smtClean="0"/>
              <a:t>daily</a:t>
            </a:r>
            <a:endParaRPr lang="en-US" sz="1600" dirty="0"/>
          </a:p>
          <a:p>
            <a:r>
              <a:rPr lang="en-US" sz="1600" dirty="0"/>
              <a:t>12.5-25kg = 5-10ml </a:t>
            </a:r>
            <a:r>
              <a:rPr lang="en-US" sz="1600" dirty="0" smtClean="0"/>
              <a:t>daily</a:t>
            </a:r>
            <a:endParaRPr lang="en-US" sz="1600" dirty="0"/>
          </a:p>
          <a:p>
            <a:r>
              <a:rPr lang="en-US" sz="1600" dirty="0"/>
              <a:t>25kg and above = 10=20ml daily, or as directed by veterinarian.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0412" y="531032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DOSAGE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304212" y="5345381"/>
            <a:ext cx="3504282" cy="136021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18512" y="5531953"/>
            <a:ext cx="2879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Type: Liquid</a:t>
            </a:r>
          </a:p>
          <a:p>
            <a:r>
              <a:rPr lang="en-US" dirty="0" smtClean="0"/>
              <a:t>Pack Size: 500 ml</a:t>
            </a:r>
          </a:p>
          <a:p>
            <a:r>
              <a:rPr lang="en-US" dirty="0" smtClean="0"/>
              <a:t>MRP: </a:t>
            </a:r>
            <a:r>
              <a:rPr lang="en-US" dirty="0" err="1" smtClean="0"/>
              <a:t>Rs</a:t>
            </a:r>
            <a:r>
              <a:rPr lang="en-US" dirty="0" smtClean="0"/>
              <a:t>. 500/-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20491" b="15836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2101902"/>
            <a:ext cx="4572000" cy="535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89675" y="0"/>
            <a:ext cx="4251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FISHGROW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812" y="1240666"/>
            <a:ext cx="237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SUPPLEMENTS FOR FISH</a:t>
            </a:r>
            <a:endParaRPr lang="en-US" sz="1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483376" y="1665513"/>
            <a:ext cx="7390482" cy="100201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9576" y="1959638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Vitamin: D3, A, E, K, B1, B2, B3, B5, B6, B12, B7, B9</a:t>
            </a:r>
          </a:p>
          <a:p>
            <a:r>
              <a:rPr lang="en-US" sz="2000" dirty="0" smtClean="0"/>
              <a:t>Minerals: Manganese, Zinc, Iron, Copper, Iodine, Selenium, Cobalt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9575" y="160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INGREDIENTS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3375" y="2797838"/>
            <a:ext cx="7391401" cy="284096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6612" y="2895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9576" y="3330476"/>
            <a:ext cx="6857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Enhances </a:t>
            </a:r>
            <a:r>
              <a:rPr lang="en-US" dirty="0"/>
              <a:t>the liver performance and reduces toxicity of </a:t>
            </a:r>
            <a:r>
              <a:rPr lang="en-US" dirty="0" smtClean="0"/>
              <a:t>liver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Prevents </a:t>
            </a:r>
            <a:r>
              <a:rPr lang="en-US" dirty="0"/>
              <a:t>and treats the diseases of shrimp and fish like as hepatitis diseases, rotten liver diseases, white liver disease, liver-kidney disease, swelling liver disease </a:t>
            </a:r>
            <a:r>
              <a:rPr lang="en-US" dirty="0" err="1" smtClean="0"/>
              <a:t>etc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Promotes </a:t>
            </a:r>
            <a:r>
              <a:rPr lang="en-US" dirty="0"/>
              <a:t>low feed conversion ratio (FCR) and weight </a:t>
            </a:r>
            <a:r>
              <a:rPr lang="en-US" dirty="0" smtClean="0"/>
              <a:t>gain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Makes </a:t>
            </a:r>
            <a:r>
              <a:rPr lang="en-US" dirty="0"/>
              <a:t>crude protein and Amino acid </a:t>
            </a:r>
            <a:r>
              <a:rPr lang="en-US" dirty="0" smtClean="0"/>
              <a:t>digestible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Improves </a:t>
            </a:r>
            <a:r>
              <a:rPr lang="en-US" dirty="0"/>
              <a:t>absorption of calcium </a:t>
            </a:r>
            <a:r>
              <a:rPr lang="en-US" dirty="0" smtClean="0"/>
              <a:t>phosphorus</a:t>
            </a:r>
            <a:endParaRPr lang="en-US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Corrects </a:t>
            </a:r>
            <a:r>
              <a:rPr lang="en-US" dirty="0"/>
              <a:t>disorders of liver and spleen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83376" y="5771989"/>
            <a:ext cx="3581400" cy="93361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59575" y="6059269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500g fish grow mix with 500kg fish food.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0412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DOSAGE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369575" y="5771988"/>
            <a:ext cx="3504282" cy="93361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32812" y="5791200"/>
            <a:ext cx="2879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Product Type: Powder</a:t>
            </a:r>
          </a:p>
          <a:p>
            <a:r>
              <a:rPr lang="en-US" dirty="0" smtClean="0"/>
              <a:t>Pack Size: 500 </a:t>
            </a:r>
            <a:r>
              <a:rPr lang="en-US" dirty="0" err="1" smtClean="0"/>
              <a:t>gm</a:t>
            </a:r>
            <a:endParaRPr lang="en-US" dirty="0" smtClean="0"/>
          </a:p>
          <a:p>
            <a:r>
              <a:rPr lang="en-US" dirty="0" smtClean="0"/>
              <a:t>MRP: </a:t>
            </a:r>
            <a:r>
              <a:rPr lang="en-US" dirty="0" err="1" smtClean="0"/>
              <a:t>Rs</a:t>
            </a:r>
            <a:r>
              <a:rPr lang="en-US" dirty="0" smtClean="0"/>
              <a:t>. 750/-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2061866"/>
            <a:ext cx="4606189" cy="539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64375" y="-106625"/>
            <a:ext cx="732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itchFamily="34" charset="0"/>
              </a:rPr>
              <a:t>SAARVA MINERAL FORTE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0012" y="956846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VITAMIN &amp; MINERAL COMBINATION FOR BETTER PRODUCTIVITY AND GROWTH</a:t>
            </a:r>
            <a:endParaRPr lang="en-US" sz="1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2213" y="1360190"/>
            <a:ext cx="8229599" cy="9096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2213" y="1346537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 ideal growth promoter for aquaculture and animal husbandry. It compensates the mineral deficiencies of fish, shrimp and livestock, providing them with proper nutrition.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32213" y="3352800"/>
            <a:ext cx="4038600" cy="2895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4611" y="3429000"/>
            <a:ext cx="38862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AQUA: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Fish </a:t>
            </a:r>
            <a:r>
              <a:rPr lang="en-US" sz="1600" dirty="0"/>
              <a:t>and </a:t>
            </a:r>
            <a:r>
              <a:rPr lang="en-US" sz="1600" dirty="0" err="1" smtClean="0"/>
              <a:t>Zinga</a:t>
            </a:r>
            <a:r>
              <a:rPr lang="en-US" sz="1600" dirty="0" smtClean="0"/>
              <a:t> </a:t>
            </a:r>
            <a:r>
              <a:rPr lang="en-US" sz="1600" dirty="0"/>
              <a:t>for better survival and </a:t>
            </a:r>
            <a:r>
              <a:rPr lang="en-US" sz="1600" dirty="0" smtClean="0"/>
              <a:t>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better </a:t>
            </a:r>
            <a:r>
              <a:rPr lang="en-US" sz="1600" dirty="0" err="1"/>
              <a:t>endo</a:t>
            </a:r>
            <a:r>
              <a:rPr lang="en-US" sz="1600" dirty="0"/>
              <a:t> and </a:t>
            </a:r>
            <a:r>
              <a:rPr lang="en-US" sz="1600" dirty="0" err="1"/>
              <a:t>exo</a:t>
            </a:r>
            <a:r>
              <a:rPr lang="en-US" sz="1600" dirty="0"/>
              <a:t> skeleton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Better </a:t>
            </a:r>
            <a:r>
              <a:rPr lang="en-US" sz="1600" dirty="0"/>
              <a:t>productivity.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Better </a:t>
            </a:r>
            <a:r>
              <a:rPr lang="en-US" sz="1600" dirty="0"/>
              <a:t>growth and weight gain.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Better </a:t>
            </a:r>
            <a:r>
              <a:rPr lang="en-US" sz="1600" dirty="0"/>
              <a:t>FCR (feed conversion ratio)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DOSAGE:</a:t>
            </a:r>
          </a:p>
          <a:p>
            <a:r>
              <a:rPr lang="en-US" sz="1600" dirty="0" smtClean="0"/>
              <a:t>1kg to </a:t>
            </a:r>
            <a:r>
              <a:rPr lang="en-US" sz="1600" dirty="0"/>
              <a:t>be mixed in 100kg of feed.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50812" y="-228600"/>
            <a:ext cx="914400" cy="1459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" y="76200"/>
            <a:ext cx="797904" cy="106025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923212" y="3352800"/>
            <a:ext cx="4038600" cy="2895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104503" y="3277612"/>
            <a:ext cx="3886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CATTLE: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ow </a:t>
            </a:r>
            <a:r>
              <a:rPr lang="en-US" sz="1600" dirty="0"/>
              <a:t>and Buffalo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lmproves</a:t>
            </a:r>
            <a:r>
              <a:rPr lang="en-US" sz="1600" dirty="0" smtClean="0"/>
              <a:t> fertility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Improves </a:t>
            </a:r>
            <a:r>
              <a:rPr lang="en-US" sz="1600" dirty="0"/>
              <a:t>growth </a:t>
            </a:r>
            <a:r>
              <a:rPr lang="en-US" sz="1600" dirty="0" smtClean="0"/>
              <a:t>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mproves </a:t>
            </a:r>
            <a:r>
              <a:rPr lang="en-US" sz="1600" dirty="0"/>
              <a:t>milk </a:t>
            </a:r>
            <a:r>
              <a:rPr lang="en-US" sz="1600" dirty="0" smtClean="0"/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mproves </a:t>
            </a:r>
            <a:r>
              <a:rPr lang="en-US" sz="1600" dirty="0"/>
              <a:t>fat content </a:t>
            </a:r>
            <a:r>
              <a:rPr lang="en-US" sz="1600" dirty="0" smtClean="0"/>
              <a:t>milk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K</a:t>
            </a:r>
            <a:r>
              <a:rPr lang="en-US" sz="1600" dirty="0" smtClean="0"/>
              <a:t>eep </a:t>
            </a:r>
            <a:r>
              <a:rPr lang="en-US" sz="1600" dirty="0"/>
              <a:t>cattle healthy.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DOSAGE:</a:t>
            </a:r>
          </a:p>
          <a:p>
            <a:r>
              <a:rPr lang="en-US" sz="1600" dirty="0" smtClean="0"/>
              <a:t>50 </a:t>
            </a:r>
            <a:r>
              <a:rPr lang="en-US" sz="1600" dirty="0" err="1" smtClean="0"/>
              <a:t>gm</a:t>
            </a:r>
            <a:r>
              <a:rPr lang="en-US" sz="1600" dirty="0" smtClean="0"/>
              <a:t> </a:t>
            </a:r>
            <a:r>
              <a:rPr lang="en-US" sz="1600" dirty="0"/>
              <a:t>per cow/Buffalo per day to  be mixed in the feed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1412" y="6439095"/>
            <a:ext cx="5638800" cy="26196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1412" y="64008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Product Type: Powder     Pack Size: 500 </a:t>
            </a:r>
            <a:r>
              <a:rPr lang="en-US" sz="1600" dirty="0" err="1" smtClean="0"/>
              <a:t>gm</a:t>
            </a:r>
            <a:r>
              <a:rPr lang="en-US" sz="1600" dirty="0" smtClean="0"/>
              <a:t>         MRP: </a:t>
            </a:r>
            <a:r>
              <a:rPr lang="en-US" sz="1600" dirty="0" err="1" smtClean="0"/>
              <a:t>Rs</a:t>
            </a:r>
            <a:r>
              <a:rPr lang="en-US" sz="1600" dirty="0" smtClean="0"/>
              <a:t>. 500/-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008812" y="6443637"/>
            <a:ext cx="0" cy="270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37612" y="6443636"/>
            <a:ext cx="0" cy="2707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732213" y="2409925"/>
            <a:ext cx="8229599" cy="838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INGREDIENTS: </a:t>
            </a:r>
            <a:r>
              <a:rPr lang="en-US" dirty="0" smtClean="0">
                <a:solidFill>
                  <a:schemeClr val="tx1"/>
                </a:solidFill>
              </a:rPr>
              <a:t>Vitamin A, Vitamin D3, Vitamin E, </a:t>
            </a:r>
            <a:r>
              <a:rPr lang="en-US" dirty="0" err="1" smtClean="0">
                <a:solidFill>
                  <a:schemeClr val="tx1"/>
                </a:solidFill>
              </a:rPr>
              <a:t>Nicotinamide</a:t>
            </a:r>
            <a:r>
              <a:rPr lang="en-US" dirty="0" smtClean="0">
                <a:solidFill>
                  <a:schemeClr val="tx1"/>
                </a:solidFill>
              </a:rPr>
              <a:t>, Cobalt, Iodine, Iron, Magnesium, Manganese, Potassium, Sodium, </a:t>
            </a:r>
            <a:r>
              <a:rPr lang="en-US" dirty="0" err="1" smtClean="0">
                <a:solidFill>
                  <a:schemeClr val="tx1"/>
                </a:solidFill>
              </a:rPr>
              <a:t>Sulphur</a:t>
            </a:r>
            <a:r>
              <a:rPr lang="en-US" dirty="0" smtClean="0">
                <a:solidFill>
                  <a:schemeClr val="tx1"/>
                </a:solidFill>
              </a:rPr>
              <a:t>, Zinc, Calcium, Phosphorus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92193"/>
          </a:xfrm>
        </p:spPr>
      </p:pic>
    </p:spTree>
    <p:extLst>
      <p:ext uri="{BB962C8B-B14F-4D97-AF65-F5344CB8AC3E}">
        <p14:creationId xmlns:p14="http://schemas.microsoft.com/office/powerpoint/2010/main" val="3007699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648</Words>
  <Application>Microsoft Office PowerPoint</Application>
  <PresentationFormat>Custom</PresentationFormat>
  <Paragraphs>92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2006-08-16T00:00:00Z</dcterms:created>
  <dcterms:modified xsi:type="dcterms:W3CDTF">2022-08-27T04:17:54Z</dcterms:modified>
</cp:coreProperties>
</file>