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03" y="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500" y="566305"/>
            <a:ext cx="11045952" cy="5725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88373" y="1476514"/>
            <a:ext cx="1094740" cy="4342765"/>
          </a:xfrm>
          <a:custGeom>
            <a:avLst/>
            <a:gdLst/>
            <a:ahLst/>
            <a:cxnLst/>
            <a:rect l="l" t="t" r="r" b="b"/>
            <a:pathLst>
              <a:path w="1094739" h="4342765">
                <a:moveTo>
                  <a:pt x="1041971" y="0"/>
                </a:moveTo>
                <a:lnTo>
                  <a:pt x="352145" y="0"/>
                </a:lnTo>
                <a:lnTo>
                  <a:pt x="352145" y="166725"/>
                </a:lnTo>
                <a:lnTo>
                  <a:pt x="1041971" y="166725"/>
                </a:lnTo>
                <a:lnTo>
                  <a:pt x="1041971" y="0"/>
                </a:lnTo>
                <a:close/>
              </a:path>
              <a:path w="1094739" h="4342765">
                <a:moveTo>
                  <a:pt x="1093749" y="4062031"/>
                </a:moveTo>
                <a:lnTo>
                  <a:pt x="0" y="4062031"/>
                </a:lnTo>
                <a:lnTo>
                  <a:pt x="0" y="4342460"/>
                </a:lnTo>
                <a:lnTo>
                  <a:pt x="1093749" y="4342460"/>
                </a:lnTo>
                <a:lnTo>
                  <a:pt x="1093749" y="4062031"/>
                </a:lnTo>
                <a:close/>
              </a:path>
              <a:path w="1094739" h="4342765">
                <a:moveTo>
                  <a:pt x="1093749" y="3610152"/>
                </a:moveTo>
                <a:lnTo>
                  <a:pt x="0" y="3610152"/>
                </a:lnTo>
                <a:lnTo>
                  <a:pt x="0" y="3890594"/>
                </a:lnTo>
                <a:lnTo>
                  <a:pt x="1093749" y="3890594"/>
                </a:lnTo>
                <a:lnTo>
                  <a:pt x="1093749" y="3610152"/>
                </a:lnTo>
                <a:close/>
              </a:path>
              <a:path w="1094739" h="4342765">
                <a:moveTo>
                  <a:pt x="1094295" y="1041539"/>
                </a:moveTo>
                <a:lnTo>
                  <a:pt x="255841" y="1041539"/>
                </a:lnTo>
                <a:lnTo>
                  <a:pt x="255841" y="1208265"/>
                </a:lnTo>
                <a:lnTo>
                  <a:pt x="1094295" y="1208265"/>
                </a:lnTo>
                <a:lnTo>
                  <a:pt x="1094295" y="1041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67714" y="1077506"/>
            <a:ext cx="1539786" cy="4652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73718" y="2568346"/>
            <a:ext cx="743585" cy="85090"/>
          </a:xfrm>
          <a:custGeom>
            <a:avLst/>
            <a:gdLst/>
            <a:ahLst/>
            <a:cxnLst/>
            <a:rect l="l" t="t" r="r" b="b"/>
            <a:pathLst>
              <a:path w="743585" h="85089">
                <a:moveTo>
                  <a:pt x="84620" y="0"/>
                </a:moveTo>
                <a:lnTo>
                  <a:pt x="0" y="42290"/>
                </a:lnTo>
                <a:lnTo>
                  <a:pt x="84620" y="84607"/>
                </a:lnTo>
                <a:lnTo>
                  <a:pt x="84620" y="46164"/>
                </a:lnTo>
                <a:lnTo>
                  <a:pt x="80187" y="46164"/>
                </a:lnTo>
                <a:lnTo>
                  <a:pt x="80187" y="38392"/>
                </a:lnTo>
                <a:lnTo>
                  <a:pt x="84620" y="38392"/>
                </a:lnTo>
                <a:lnTo>
                  <a:pt x="84620" y="0"/>
                </a:lnTo>
                <a:close/>
              </a:path>
              <a:path w="743585" h="85089">
                <a:moveTo>
                  <a:pt x="84620" y="38392"/>
                </a:moveTo>
                <a:lnTo>
                  <a:pt x="80187" y="38392"/>
                </a:lnTo>
                <a:lnTo>
                  <a:pt x="80187" y="46164"/>
                </a:lnTo>
                <a:lnTo>
                  <a:pt x="84620" y="46164"/>
                </a:lnTo>
                <a:lnTo>
                  <a:pt x="84620" y="38392"/>
                </a:lnTo>
                <a:close/>
              </a:path>
              <a:path w="743585" h="85089">
                <a:moveTo>
                  <a:pt x="743559" y="38392"/>
                </a:moveTo>
                <a:lnTo>
                  <a:pt x="84620" y="38392"/>
                </a:lnTo>
                <a:lnTo>
                  <a:pt x="84620" y="46164"/>
                </a:lnTo>
                <a:lnTo>
                  <a:pt x="743559" y="46164"/>
                </a:lnTo>
                <a:lnTo>
                  <a:pt x="743559" y="383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104235" y="4293819"/>
            <a:ext cx="1303909" cy="280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081187" y="1515693"/>
            <a:ext cx="2037080" cy="1126490"/>
          </a:xfrm>
          <a:custGeom>
            <a:avLst/>
            <a:gdLst/>
            <a:ahLst/>
            <a:cxnLst/>
            <a:rect l="l" t="t" r="r" b="b"/>
            <a:pathLst>
              <a:path w="2037079" h="1126489">
                <a:moveTo>
                  <a:pt x="1313116" y="38417"/>
                </a:moveTo>
                <a:lnTo>
                  <a:pt x="84620" y="38417"/>
                </a:lnTo>
                <a:lnTo>
                  <a:pt x="84620" y="0"/>
                </a:lnTo>
                <a:lnTo>
                  <a:pt x="0" y="42291"/>
                </a:lnTo>
                <a:lnTo>
                  <a:pt x="84620" y="84607"/>
                </a:lnTo>
                <a:lnTo>
                  <a:pt x="84620" y="46189"/>
                </a:lnTo>
                <a:lnTo>
                  <a:pt x="1313116" y="46189"/>
                </a:lnTo>
                <a:lnTo>
                  <a:pt x="1313116" y="38417"/>
                </a:lnTo>
                <a:close/>
              </a:path>
              <a:path w="2037079" h="1126489">
                <a:moveTo>
                  <a:pt x="1356918" y="1056157"/>
                </a:moveTo>
                <a:lnTo>
                  <a:pt x="1302334" y="1056157"/>
                </a:lnTo>
                <a:lnTo>
                  <a:pt x="1302334" y="1064247"/>
                </a:lnTo>
                <a:lnTo>
                  <a:pt x="1325054" y="1064247"/>
                </a:lnTo>
                <a:lnTo>
                  <a:pt x="1325054" y="1125105"/>
                </a:lnTo>
                <a:lnTo>
                  <a:pt x="1334198" y="1125105"/>
                </a:lnTo>
                <a:lnTo>
                  <a:pt x="1334198" y="1064247"/>
                </a:lnTo>
                <a:lnTo>
                  <a:pt x="1356918" y="1064247"/>
                </a:lnTo>
                <a:lnTo>
                  <a:pt x="1356918" y="1056157"/>
                </a:lnTo>
                <a:close/>
              </a:path>
              <a:path w="2037079" h="1126489">
                <a:moveTo>
                  <a:pt x="1427175" y="1125105"/>
                </a:moveTo>
                <a:lnTo>
                  <a:pt x="1403819" y="1094486"/>
                </a:lnTo>
                <a:lnTo>
                  <a:pt x="1402194" y="1093711"/>
                </a:lnTo>
                <a:lnTo>
                  <a:pt x="1408823" y="1092796"/>
                </a:lnTo>
                <a:lnTo>
                  <a:pt x="1413687" y="1090688"/>
                </a:lnTo>
                <a:lnTo>
                  <a:pt x="1417561" y="1086586"/>
                </a:lnTo>
                <a:lnTo>
                  <a:pt x="1420025" y="1083983"/>
                </a:lnTo>
                <a:lnTo>
                  <a:pt x="1421625" y="1079855"/>
                </a:lnTo>
                <a:lnTo>
                  <a:pt x="1421625" y="1071168"/>
                </a:lnTo>
                <a:lnTo>
                  <a:pt x="1420660" y="1067701"/>
                </a:lnTo>
                <a:lnTo>
                  <a:pt x="1418247" y="1063764"/>
                </a:lnTo>
                <a:lnTo>
                  <a:pt x="1416850" y="1061453"/>
                </a:lnTo>
                <a:lnTo>
                  <a:pt x="1414297" y="1059256"/>
                </a:lnTo>
                <a:lnTo>
                  <a:pt x="1412176" y="1058443"/>
                </a:lnTo>
                <a:lnTo>
                  <a:pt x="1412176" y="1071727"/>
                </a:lnTo>
                <a:lnTo>
                  <a:pt x="1412176" y="1077214"/>
                </a:lnTo>
                <a:lnTo>
                  <a:pt x="1411566" y="1079271"/>
                </a:lnTo>
                <a:lnTo>
                  <a:pt x="1409141" y="1083056"/>
                </a:lnTo>
                <a:lnTo>
                  <a:pt x="1407350" y="1084453"/>
                </a:lnTo>
                <a:lnTo>
                  <a:pt x="1405013" y="1085291"/>
                </a:lnTo>
                <a:lnTo>
                  <a:pt x="1402676" y="1086167"/>
                </a:lnTo>
                <a:lnTo>
                  <a:pt x="1399438" y="1086586"/>
                </a:lnTo>
                <a:lnTo>
                  <a:pt x="1375689" y="1086586"/>
                </a:lnTo>
                <a:lnTo>
                  <a:pt x="1375689" y="1063764"/>
                </a:lnTo>
                <a:lnTo>
                  <a:pt x="1402562" y="1063764"/>
                </a:lnTo>
                <a:lnTo>
                  <a:pt x="1406283" y="1064806"/>
                </a:lnTo>
                <a:lnTo>
                  <a:pt x="1411008" y="1069022"/>
                </a:lnTo>
                <a:lnTo>
                  <a:pt x="1412176" y="1071727"/>
                </a:lnTo>
                <a:lnTo>
                  <a:pt x="1412176" y="1058443"/>
                </a:lnTo>
                <a:lnTo>
                  <a:pt x="1407909" y="1056792"/>
                </a:lnTo>
                <a:lnTo>
                  <a:pt x="1403248" y="1056157"/>
                </a:lnTo>
                <a:lnTo>
                  <a:pt x="1366545" y="1056157"/>
                </a:lnTo>
                <a:lnTo>
                  <a:pt x="1366545" y="1125105"/>
                </a:lnTo>
                <a:lnTo>
                  <a:pt x="1375689" y="1125105"/>
                </a:lnTo>
                <a:lnTo>
                  <a:pt x="1375689" y="1094486"/>
                </a:lnTo>
                <a:lnTo>
                  <a:pt x="1388605" y="1094486"/>
                </a:lnTo>
                <a:lnTo>
                  <a:pt x="1415796" y="1125105"/>
                </a:lnTo>
                <a:lnTo>
                  <a:pt x="1427175" y="1125105"/>
                </a:lnTo>
                <a:close/>
              </a:path>
              <a:path w="2037079" h="1126489">
                <a:moveTo>
                  <a:pt x="1446568" y="1056157"/>
                </a:moveTo>
                <a:lnTo>
                  <a:pt x="1437424" y="1056157"/>
                </a:lnTo>
                <a:lnTo>
                  <a:pt x="1437424" y="1125105"/>
                </a:lnTo>
                <a:lnTo>
                  <a:pt x="1446568" y="1125105"/>
                </a:lnTo>
                <a:lnTo>
                  <a:pt x="1446568" y="1056157"/>
                </a:lnTo>
                <a:close/>
              </a:path>
              <a:path w="2037079" h="1126489">
                <a:moveTo>
                  <a:pt x="1463408" y="53619"/>
                </a:moveTo>
                <a:lnTo>
                  <a:pt x="1429004" y="34467"/>
                </a:lnTo>
                <a:lnTo>
                  <a:pt x="1424444" y="32816"/>
                </a:lnTo>
                <a:lnTo>
                  <a:pt x="1420888" y="29629"/>
                </a:lnTo>
                <a:lnTo>
                  <a:pt x="1419999" y="27584"/>
                </a:lnTo>
                <a:lnTo>
                  <a:pt x="1420025" y="22212"/>
                </a:lnTo>
                <a:lnTo>
                  <a:pt x="1421269" y="19824"/>
                </a:lnTo>
                <a:lnTo>
                  <a:pt x="1426311" y="15773"/>
                </a:lnTo>
                <a:lnTo>
                  <a:pt x="1430324" y="14757"/>
                </a:lnTo>
                <a:lnTo>
                  <a:pt x="1441145" y="14757"/>
                </a:lnTo>
                <a:lnTo>
                  <a:pt x="1445145" y="15875"/>
                </a:lnTo>
                <a:lnTo>
                  <a:pt x="1450581" y="20307"/>
                </a:lnTo>
                <a:lnTo>
                  <a:pt x="1452168" y="23609"/>
                </a:lnTo>
                <a:lnTo>
                  <a:pt x="1452638" y="27952"/>
                </a:lnTo>
                <a:lnTo>
                  <a:pt x="1461401" y="27279"/>
                </a:lnTo>
                <a:lnTo>
                  <a:pt x="1461236" y="23228"/>
                </a:lnTo>
                <a:lnTo>
                  <a:pt x="1460106" y="19608"/>
                </a:lnTo>
                <a:lnTo>
                  <a:pt x="1456918" y="14757"/>
                </a:lnTo>
                <a:lnTo>
                  <a:pt x="1455915" y="13220"/>
                </a:lnTo>
                <a:lnTo>
                  <a:pt x="1452905" y="10782"/>
                </a:lnTo>
                <a:lnTo>
                  <a:pt x="1445107" y="7493"/>
                </a:lnTo>
                <a:lnTo>
                  <a:pt x="1440599" y="6667"/>
                </a:lnTo>
                <a:lnTo>
                  <a:pt x="1430858" y="6667"/>
                </a:lnTo>
                <a:lnTo>
                  <a:pt x="1411236" y="22212"/>
                </a:lnTo>
                <a:lnTo>
                  <a:pt x="1411236" y="28867"/>
                </a:lnTo>
                <a:lnTo>
                  <a:pt x="1440649" y="46545"/>
                </a:lnTo>
                <a:lnTo>
                  <a:pt x="1444726" y="47675"/>
                </a:lnTo>
                <a:lnTo>
                  <a:pt x="1449451" y="49479"/>
                </a:lnTo>
                <a:lnTo>
                  <a:pt x="1451521" y="50838"/>
                </a:lnTo>
                <a:lnTo>
                  <a:pt x="1454035" y="54063"/>
                </a:lnTo>
                <a:lnTo>
                  <a:pt x="1454658" y="55943"/>
                </a:lnTo>
                <a:lnTo>
                  <a:pt x="1454658" y="60198"/>
                </a:lnTo>
                <a:lnTo>
                  <a:pt x="1441030" y="69837"/>
                </a:lnTo>
                <a:lnTo>
                  <a:pt x="1433626" y="69837"/>
                </a:lnTo>
                <a:lnTo>
                  <a:pt x="1417205" y="53848"/>
                </a:lnTo>
                <a:lnTo>
                  <a:pt x="1408633" y="54622"/>
                </a:lnTo>
                <a:lnTo>
                  <a:pt x="1431734" y="77914"/>
                </a:lnTo>
                <a:lnTo>
                  <a:pt x="1442897" y="77914"/>
                </a:lnTo>
                <a:lnTo>
                  <a:pt x="1447330" y="77012"/>
                </a:lnTo>
                <a:lnTo>
                  <a:pt x="1455204" y="73393"/>
                </a:lnTo>
                <a:lnTo>
                  <a:pt x="1458175" y="70916"/>
                </a:lnTo>
                <a:lnTo>
                  <a:pt x="1458861" y="69837"/>
                </a:lnTo>
                <a:lnTo>
                  <a:pt x="1462366" y="64427"/>
                </a:lnTo>
                <a:lnTo>
                  <a:pt x="1463408" y="60998"/>
                </a:lnTo>
                <a:lnTo>
                  <a:pt x="1463408" y="53619"/>
                </a:lnTo>
                <a:close/>
              </a:path>
              <a:path w="2037079" h="1126489">
                <a:moveTo>
                  <a:pt x="1512023" y="1056157"/>
                </a:moveTo>
                <a:lnTo>
                  <a:pt x="1457426" y="1056157"/>
                </a:lnTo>
                <a:lnTo>
                  <a:pt x="1457426" y="1064247"/>
                </a:lnTo>
                <a:lnTo>
                  <a:pt x="1480146" y="1064247"/>
                </a:lnTo>
                <a:lnTo>
                  <a:pt x="1480146" y="1125105"/>
                </a:lnTo>
                <a:lnTo>
                  <a:pt x="1489290" y="1125105"/>
                </a:lnTo>
                <a:lnTo>
                  <a:pt x="1489290" y="1064247"/>
                </a:lnTo>
                <a:lnTo>
                  <a:pt x="1512023" y="1064247"/>
                </a:lnTo>
                <a:lnTo>
                  <a:pt x="1512023" y="1056157"/>
                </a:lnTo>
                <a:close/>
              </a:path>
              <a:path w="2037079" h="1126489">
                <a:moveTo>
                  <a:pt x="1525231" y="7823"/>
                </a:moveTo>
                <a:lnTo>
                  <a:pt x="1470647" y="7823"/>
                </a:lnTo>
                <a:lnTo>
                  <a:pt x="1470647" y="15913"/>
                </a:lnTo>
                <a:lnTo>
                  <a:pt x="1493354" y="15913"/>
                </a:lnTo>
                <a:lnTo>
                  <a:pt x="1493354" y="76771"/>
                </a:lnTo>
                <a:lnTo>
                  <a:pt x="1502511" y="76771"/>
                </a:lnTo>
                <a:lnTo>
                  <a:pt x="1502511" y="15913"/>
                </a:lnTo>
                <a:lnTo>
                  <a:pt x="1525231" y="15913"/>
                </a:lnTo>
                <a:lnTo>
                  <a:pt x="1525231" y="7823"/>
                </a:lnTo>
                <a:close/>
              </a:path>
              <a:path w="2037079" h="1126489">
                <a:moveTo>
                  <a:pt x="1571282" y="1125105"/>
                </a:moveTo>
                <a:lnTo>
                  <a:pt x="1562760" y="1104201"/>
                </a:lnTo>
                <a:lnTo>
                  <a:pt x="1559750" y="1096797"/>
                </a:lnTo>
                <a:lnTo>
                  <a:pt x="1550060" y="1073023"/>
                </a:lnTo>
                <a:lnTo>
                  <a:pt x="1550060" y="1096797"/>
                </a:lnTo>
                <a:lnTo>
                  <a:pt x="1526578" y="1096797"/>
                </a:lnTo>
                <a:lnTo>
                  <a:pt x="1534121" y="1076566"/>
                </a:lnTo>
                <a:lnTo>
                  <a:pt x="1535722" y="1072197"/>
                </a:lnTo>
                <a:lnTo>
                  <a:pt x="1536979" y="1067790"/>
                </a:lnTo>
                <a:lnTo>
                  <a:pt x="1537931" y="1063294"/>
                </a:lnTo>
                <a:lnTo>
                  <a:pt x="1539062" y="1067079"/>
                </a:lnTo>
                <a:lnTo>
                  <a:pt x="1540827" y="1072197"/>
                </a:lnTo>
                <a:lnTo>
                  <a:pt x="1542872" y="1077683"/>
                </a:lnTo>
                <a:lnTo>
                  <a:pt x="1550060" y="1096797"/>
                </a:lnTo>
                <a:lnTo>
                  <a:pt x="1550060" y="1073023"/>
                </a:lnTo>
                <a:lnTo>
                  <a:pt x="1546098" y="1063294"/>
                </a:lnTo>
                <a:lnTo>
                  <a:pt x="1543202" y="1056157"/>
                </a:lnTo>
                <a:lnTo>
                  <a:pt x="1533182" y="1056157"/>
                </a:lnTo>
                <a:lnTo>
                  <a:pt x="1506728" y="1125105"/>
                </a:lnTo>
                <a:lnTo>
                  <a:pt x="1516405" y="1125105"/>
                </a:lnTo>
                <a:lnTo>
                  <a:pt x="1523885" y="1104201"/>
                </a:lnTo>
                <a:lnTo>
                  <a:pt x="1552905" y="1104201"/>
                </a:lnTo>
                <a:lnTo>
                  <a:pt x="1560893" y="1125105"/>
                </a:lnTo>
                <a:lnTo>
                  <a:pt x="1571282" y="1125105"/>
                </a:lnTo>
                <a:close/>
              </a:path>
              <a:path w="2037079" h="1126489">
                <a:moveTo>
                  <a:pt x="1595475" y="76771"/>
                </a:moveTo>
                <a:lnTo>
                  <a:pt x="1572145" y="46151"/>
                </a:lnTo>
                <a:lnTo>
                  <a:pt x="1570520" y="45377"/>
                </a:lnTo>
                <a:lnTo>
                  <a:pt x="1577124" y="44462"/>
                </a:lnTo>
                <a:lnTo>
                  <a:pt x="1582000" y="42354"/>
                </a:lnTo>
                <a:lnTo>
                  <a:pt x="1585861" y="38252"/>
                </a:lnTo>
                <a:lnTo>
                  <a:pt x="1588312" y="35648"/>
                </a:lnTo>
                <a:lnTo>
                  <a:pt x="1589913" y="31521"/>
                </a:lnTo>
                <a:lnTo>
                  <a:pt x="1589913" y="22847"/>
                </a:lnTo>
                <a:lnTo>
                  <a:pt x="1588960" y="19367"/>
                </a:lnTo>
                <a:lnTo>
                  <a:pt x="1586547" y="15430"/>
                </a:lnTo>
                <a:lnTo>
                  <a:pt x="1585150" y="13119"/>
                </a:lnTo>
                <a:lnTo>
                  <a:pt x="1582597" y="10934"/>
                </a:lnTo>
                <a:lnTo>
                  <a:pt x="1580476" y="10121"/>
                </a:lnTo>
                <a:lnTo>
                  <a:pt x="1580476" y="23380"/>
                </a:lnTo>
                <a:lnTo>
                  <a:pt x="1580476" y="28867"/>
                </a:lnTo>
                <a:lnTo>
                  <a:pt x="1567738" y="38252"/>
                </a:lnTo>
                <a:lnTo>
                  <a:pt x="1543989" y="38252"/>
                </a:lnTo>
                <a:lnTo>
                  <a:pt x="1543989" y="15430"/>
                </a:lnTo>
                <a:lnTo>
                  <a:pt x="1570863" y="15430"/>
                </a:lnTo>
                <a:lnTo>
                  <a:pt x="1574596" y="16484"/>
                </a:lnTo>
                <a:lnTo>
                  <a:pt x="1579308" y="20688"/>
                </a:lnTo>
                <a:lnTo>
                  <a:pt x="1580476" y="23380"/>
                </a:lnTo>
                <a:lnTo>
                  <a:pt x="1580476" y="10121"/>
                </a:lnTo>
                <a:lnTo>
                  <a:pt x="1576209" y="8458"/>
                </a:lnTo>
                <a:lnTo>
                  <a:pt x="1571536" y="7823"/>
                </a:lnTo>
                <a:lnTo>
                  <a:pt x="1534845" y="7823"/>
                </a:lnTo>
                <a:lnTo>
                  <a:pt x="1534845" y="76771"/>
                </a:lnTo>
                <a:lnTo>
                  <a:pt x="1543989" y="76771"/>
                </a:lnTo>
                <a:lnTo>
                  <a:pt x="1543989" y="46151"/>
                </a:lnTo>
                <a:lnTo>
                  <a:pt x="1556905" y="46151"/>
                </a:lnTo>
                <a:lnTo>
                  <a:pt x="1584083" y="76771"/>
                </a:lnTo>
                <a:lnTo>
                  <a:pt x="1595475" y="76771"/>
                </a:lnTo>
                <a:close/>
              </a:path>
              <a:path w="2037079" h="1126489">
                <a:moveTo>
                  <a:pt x="1632724" y="1056157"/>
                </a:moveTo>
                <a:lnTo>
                  <a:pt x="1623961" y="1056157"/>
                </a:lnTo>
                <a:lnTo>
                  <a:pt x="1623961" y="1110284"/>
                </a:lnTo>
                <a:lnTo>
                  <a:pt x="1597698" y="1071003"/>
                </a:lnTo>
                <a:lnTo>
                  <a:pt x="1587779" y="1056157"/>
                </a:lnTo>
                <a:lnTo>
                  <a:pt x="1578419" y="1056157"/>
                </a:lnTo>
                <a:lnTo>
                  <a:pt x="1578419" y="1125105"/>
                </a:lnTo>
                <a:lnTo>
                  <a:pt x="1587182" y="1125105"/>
                </a:lnTo>
                <a:lnTo>
                  <a:pt x="1587182" y="1071003"/>
                </a:lnTo>
                <a:lnTo>
                  <a:pt x="1623339" y="1125105"/>
                </a:lnTo>
                <a:lnTo>
                  <a:pt x="1632724" y="1125105"/>
                </a:lnTo>
                <a:lnTo>
                  <a:pt x="1632724" y="1110284"/>
                </a:lnTo>
                <a:lnTo>
                  <a:pt x="1632724" y="1056157"/>
                </a:lnTo>
                <a:close/>
              </a:path>
              <a:path w="2037079" h="1126489">
                <a:moveTo>
                  <a:pt x="1661160" y="76771"/>
                </a:moveTo>
                <a:lnTo>
                  <a:pt x="1652651" y="55880"/>
                </a:lnTo>
                <a:lnTo>
                  <a:pt x="1649641" y="48475"/>
                </a:lnTo>
                <a:lnTo>
                  <a:pt x="1639951" y="24688"/>
                </a:lnTo>
                <a:lnTo>
                  <a:pt x="1639951" y="48475"/>
                </a:lnTo>
                <a:lnTo>
                  <a:pt x="1616456" y="48475"/>
                </a:lnTo>
                <a:lnTo>
                  <a:pt x="1624012" y="28232"/>
                </a:lnTo>
                <a:lnTo>
                  <a:pt x="1625600" y="23863"/>
                </a:lnTo>
                <a:lnTo>
                  <a:pt x="1626870" y="19456"/>
                </a:lnTo>
                <a:lnTo>
                  <a:pt x="1627809" y="14947"/>
                </a:lnTo>
                <a:lnTo>
                  <a:pt x="1628952" y="18732"/>
                </a:lnTo>
                <a:lnTo>
                  <a:pt x="1630718" y="23863"/>
                </a:lnTo>
                <a:lnTo>
                  <a:pt x="1632762" y="29349"/>
                </a:lnTo>
                <a:lnTo>
                  <a:pt x="1639951" y="48475"/>
                </a:lnTo>
                <a:lnTo>
                  <a:pt x="1639951" y="24688"/>
                </a:lnTo>
                <a:lnTo>
                  <a:pt x="1635988" y="14947"/>
                </a:lnTo>
                <a:lnTo>
                  <a:pt x="1633093" y="7823"/>
                </a:lnTo>
                <a:lnTo>
                  <a:pt x="1623060" y="7823"/>
                </a:lnTo>
                <a:lnTo>
                  <a:pt x="1596631" y="76771"/>
                </a:lnTo>
                <a:lnTo>
                  <a:pt x="1606296" y="76771"/>
                </a:lnTo>
                <a:lnTo>
                  <a:pt x="1613776" y="55880"/>
                </a:lnTo>
                <a:lnTo>
                  <a:pt x="1642795" y="55880"/>
                </a:lnTo>
                <a:lnTo>
                  <a:pt x="1650771" y="76771"/>
                </a:lnTo>
                <a:lnTo>
                  <a:pt x="1661160" y="76771"/>
                </a:lnTo>
                <a:close/>
              </a:path>
              <a:path w="2037079" h="1126489">
                <a:moveTo>
                  <a:pt x="1721065" y="24307"/>
                </a:moveTo>
                <a:lnTo>
                  <a:pt x="1720367" y="21183"/>
                </a:lnTo>
                <a:lnTo>
                  <a:pt x="1717776" y="15913"/>
                </a:lnTo>
                <a:lnTo>
                  <a:pt x="1717586" y="15506"/>
                </a:lnTo>
                <a:lnTo>
                  <a:pt x="1715731" y="13284"/>
                </a:lnTo>
                <a:lnTo>
                  <a:pt x="1711629" y="10477"/>
                </a:lnTo>
                <a:lnTo>
                  <a:pt x="1711629" y="25133"/>
                </a:lnTo>
                <a:lnTo>
                  <a:pt x="1711629" y="32004"/>
                </a:lnTo>
                <a:lnTo>
                  <a:pt x="1710397" y="35064"/>
                </a:lnTo>
                <a:lnTo>
                  <a:pt x="1705444" y="39471"/>
                </a:lnTo>
                <a:lnTo>
                  <a:pt x="1701266" y="40576"/>
                </a:lnTo>
                <a:lnTo>
                  <a:pt x="1677543" y="40576"/>
                </a:lnTo>
                <a:lnTo>
                  <a:pt x="1677543" y="15913"/>
                </a:lnTo>
                <a:lnTo>
                  <a:pt x="1699310" y="15913"/>
                </a:lnTo>
                <a:lnTo>
                  <a:pt x="1711629" y="25133"/>
                </a:lnTo>
                <a:lnTo>
                  <a:pt x="1711629" y="10477"/>
                </a:lnTo>
                <a:lnTo>
                  <a:pt x="1711134" y="10134"/>
                </a:lnTo>
                <a:lnTo>
                  <a:pt x="1708302" y="9042"/>
                </a:lnTo>
                <a:lnTo>
                  <a:pt x="1704924" y="8496"/>
                </a:lnTo>
                <a:lnTo>
                  <a:pt x="1702511" y="8051"/>
                </a:lnTo>
                <a:lnTo>
                  <a:pt x="1699006" y="7823"/>
                </a:lnTo>
                <a:lnTo>
                  <a:pt x="1668399" y="7823"/>
                </a:lnTo>
                <a:lnTo>
                  <a:pt x="1668399" y="76771"/>
                </a:lnTo>
                <a:lnTo>
                  <a:pt x="1677543" y="76771"/>
                </a:lnTo>
                <a:lnTo>
                  <a:pt x="1677543" y="48666"/>
                </a:lnTo>
                <a:lnTo>
                  <a:pt x="1704987" y="48666"/>
                </a:lnTo>
                <a:lnTo>
                  <a:pt x="1711744" y="46634"/>
                </a:lnTo>
                <a:lnTo>
                  <a:pt x="1717306" y="40576"/>
                </a:lnTo>
                <a:lnTo>
                  <a:pt x="1719211" y="38519"/>
                </a:lnTo>
                <a:lnTo>
                  <a:pt x="1721065" y="33566"/>
                </a:lnTo>
                <a:lnTo>
                  <a:pt x="1721065" y="24307"/>
                </a:lnTo>
                <a:close/>
              </a:path>
              <a:path w="2037079" h="1126489">
                <a:moveTo>
                  <a:pt x="1726501" y="1101090"/>
                </a:moveTo>
                <a:lnTo>
                  <a:pt x="1725371" y="1097610"/>
                </a:lnTo>
                <a:lnTo>
                  <a:pt x="1722031" y="1093241"/>
                </a:lnTo>
                <a:lnTo>
                  <a:pt x="1720900" y="1091730"/>
                </a:lnTo>
                <a:lnTo>
                  <a:pt x="1717687" y="1089647"/>
                </a:lnTo>
                <a:lnTo>
                  <a:pt x="1717065" y="1089469"/>
                </a:lnTo>
                <a:lnTo>
                  <a:pt x="1717065" y="1102537"/>
                </a:lnTo>
                <a:lnTo>
                  <a:pt x="1717065" y="1107325"/>
                </a:lnTo>
                <a:lnTo>
                  <a:pt x="1706943" y="1116672"/>
                </a:lnTo>
                <a:lnTo>
                  <a:pt x="1705762" y="1116901"/>
                </a:lnTo>
                <a:lnTo>
                  <a:pt x="1703679" y="1117015"/>
                </a:lnTo>
                <a:lnTo>
                  <a:pt x="1683550" y="1117015"/>
                </a:lnTo>
                <a:lnTo>
                  <a:pt x="1683550" y="1093241"/>
                </a:lnTo>
                <a:lnTo>
                  <a:pt x="1703895" y="1093241"/>
                </a:lnTo>
                <a:lnTo>
                  <a:pt x="1707261" y="1093622"/>
                </a:lnTo>
                <a:lnTo>
                  <a:pt x="1711921" y="1095159"/>
                </a:lnTo>
                <a:lnTo>
                  <a:pt x="1713763" y="1096492"/>
                </a:lnTo>
                <a:lnTo>
                  <a:pt x="1715071" y="1098410"/>
                </a:lnTo>
                <a:lnTo>
                  <a:pt x="1716405" y="1100315"/>
                </a:lnTo>
                <a:lnTo>
                  <a:pt x="1717065" y="1102537"/>
                </a:lnTo>
                <a:lnTo>
                  <a:pt x="1717065" y="1089469"/>
                </a:lnTo>
                <a:lnTo>
                  <a:pt x="1713509" y="1088428"/>
                </a:lnTo>
                <a:lnTo>
                  <a:pt x="1716735" y="1086815"/>
                </a:lnTo>
                <a:lnTo>
                  <a:pt x="1718640" y="1085151"/>
                </a:lnTo>
                <a:lnTo>
                  <a:pt x="1719148" y="1084719"/>
                </a:lnTo>
                <a:lnTo>
                  <a:pt x="1722335" y="1079512"/>
                </a:lnTo>
                <a:lnTo>
                  <a:pt x="1723123" y="1076744"/>
                </a:lnTo>
                <a:lnTo>
                  <a:pt x="1723097" y="1070546"/>
                </a:lnTo>
                <a:lnTo>
                  <a:pt x="1722221" y="1067600"/>
                </a:lnTo>
                <a:lnTo>
                  <a:pt x="1720113" y="1064247"/>
                </a:lnTo>
                <a:lnTo>
                  <a:pt x="1718614" y="1061796"/>
                </a:lnTo>
                <a:lnTo>
                  <a:pt x="1716125" y="1059649"/>
                </a:lnTo>
                <a:lnTo>
                  <a:pt x="1714169" y="1058799"/>
                </a:lnTo>
                <a:lnTo>
                  <a:pt x="1714169" y="1072578"/>
                </a:lnTo>
                <a:lnTo>
                  <a:pt x="1714169" y="1077290"/>
                </a:lnTo>
                <a:lnTo>
                  <a:pt x="1702498" y="1085151"/>
                </a:lnTo>
                <a:lnTo>
                  <a:pt x="1683550" y="1085151"/>
                </a:lnTo>
                <a:lnTo>
                  <a:pt x="1683550" y="1064247"/>
                </a:lnTo>
                <a:lnTo>
                  <a:pt x="1702282" y="1064247"/>
                </a:lnTo>
                <a:lnTo>
                  <a:pt x="1705787" y="1064577"/>
                </a:lnTo>
                <a:lnTo>
                  <a:pt x="1709851" y="1065860"/>
                </a:lnTo>
                <a:lnTo>
                  <a:pt x="1711426" y="1067066"/>
                </a:lnTo>
                <a:lnTo>
                  <a:pt x="1712506" y="1068819"/>
                </a:lnTo>
                <a:lnTo>
                  <a:pt x="1713623" y="1070546"/>
                </a:lnTo>
                <a:lnTo>
                  <a:pt x="1714169" y="1072578"/>
                </a:lnTo>
                <a:lnTo>
                  <a:pt x="1714169" y="1058799"/>
                </a:lnTo>
                <a:lnTo>
                  <a:pt x="1709762" y="1056855"/>
                </a:lnTo>
                <a:lnTo>
                  <a:pt x="1705533" y="1056157"/>
                </a:lnTo>
                <a:lnTo>
                  <a:pt x="1674406" y="1056157"/>
                </a:lnTo>
                <a:lnTo>
                  <a:pt x="1674406" y="1125105"/>
                </a:lnTo>
                <a:lnTo>
                  <a:pt x="1705114" y="1125105"/>
                </a:lnTo>
                <a:lnTo>
                  <a:pt x="1722983" y="1117015"/>
                </a:lnTo>
                <a:lnTo>
                  <a:pt x="1725815" y="1111351"/>
                </a:lnTo>
                <a:lnTo>
                  <a:pt x="1726501" y="1108354"/>
                </a:lnTo>
                <a:lnTo>
                  <a:pt x="1726501" y="1101090"/>
                </a:lnTo>
                <a:close/>
              </a:path>
              <a:path w="2037079" h="1126489">
                <a:moveTo>
                  <a:pt x="1802180" y="1097737"/>
                </a:moveTo>
                <a:lnTo>
                  <a:pt x="1802079" y="1083449"/>
                </a:lnTo>
                <a:lnTo>
                  <a:pt x="1800821" y="1077709"/>
                </a:lnTo>
                <a:lnTo>
                  <a:pt x="1795462" y="1066838"/>
                </a:lnTo>
                <a:lnTo>
                  <a:pt x="1792732" y="1063879"/>
                </a:lnTo>
                <a:lnTo>
                  <a:pt x="1792732" y="1085138"/>
                </a:lnTo>
                <a:lnTo>
                  <a:pt x="1792732" y="1099591"/>
                </a:lnTo>
                <a:lnTo>
                  <a:pt x="1790522" y="1106424"/>
                </a:lnTo>
                <a:lnTo>
                  <a:pt x="1781657" y="1116063"/>
                </a:lnTo>
                <a:lnTo>
                  <a:pt x="1776018" y="1118476"/>
                </a:lnTo>
                <a:lnTo>
                  <a:pt x="1762417" y="1118476"/>
                </a:lnTo>
                <a:lnTo>
                  <a:pt x="1756791" y="1116063"/>
                </a:lnTo>
                <a:lnTo>
                  <a:pt x="1747888" y="1106538"/>
                </a:lnTo>
                <a:lnTo>
                  <a:pt x="1745653" y="1100010"/>
                </a:lnTo>
                <a:lnTo>
                  <a:pt x="1745653" y="1081366"/>
                </a:lnTo>
                <a:lnTo>
                  <a:pt x="1747989" y="1073988"/>
                </a:lnTo>
                <a:lnTo>
                  <a:pt x="1752625" y="1069543"/>
                </a:lnTo>
                <a:lnTo>
                  <a:pt x="1757286" y="1065123"/>
                </a:lnTo>
                <a:lnTo>
                  <a:pt x="1762836" y="1062913"/>
                </a:lnTo>
                <a:lnTo>
                  <a:pt x="1773834" y="1062913"/>
                </a:lnTo>
                <a:lnTo>
                  <a:pt x="1792732" y="1085138"/>
                </a:lnTo>
                <a:lnTo>
                  <a:pt x="1792732" y="1063879"/>
                </a:lnTo>
                <a:lnTo>
                  <a:pt x="1791843" y="1062913"/>
                </a:lnTo>
                <a:lnTo>
                  <a:pt x="1791563" y="1062609"/>
                </a:lnTo>
                <a:lnTo>
                  <a:pt x="1781352" y="1056538"/>
                </a:lnTo>
                <a:lnTo>
                  <a:pt x="1775625" y="1055001"/>
                </a:lnTo>
                <a:lnTo>
                  <a:pt x="1769237" y="1055001"/>
                </a:lnTo>
                <a:lnTo>
                  <a:pt x="1736788" y="1083449"/>
                </a:lnTo>
                <a:lnTo>
                  <a:pt x="1736217" y="1091552"/>
                </a:lnTo>
                <a:lnTo>
                  <a:pt x="1736242" y="1097737"/>
                </a:lnTo>
                <a:lnTo>
                  <a:pt x="1737537" y="1103325"/>
                </a:lnTo>
                <a:lnTo>
                  <a:pt x="1740179" y="1108735"/>
                </a:lnTo>
                <a:lnTo>
                  <a:pt x="1742795" y="1114158"/>
                </a:lnTo>
                <a:lnTo>
                  <a:pt x="1746681" y="1118425"/>
                </a:lnTo>
                <a:lnTo>
                  <a:pt x="1756892" y="1124686"/>
                </a:lnTo>
                <a:lnTo>
                  <a:pt x="1762696" y="1126261"/>
                </a:lnTo>
                <a:lnTo>
                  <a:pt x="1775180" y="1126261"/>
                </a:lnTo>
                <a:lnTo>
                  <a:pt x="1780755" y="1124839"/>
                </a:lnTo>
                <a:lnTo>
                  <a:pt x="1791106" y="1119187"/>
                </a:lnTo>
                <a:lnTo>
                  <a:pt x="1791779" y="1118476"/>
                </a:lnTo>
                <a:lnTo>
                  <a:pt x="1795119" y="1115009"/>
                </a:lnTo>
                <a:lnTo>
                  <a:pt x="1800771" y="1103985"/>
                </a:lnTo>
                <a:lnTo>
                  <a:pt x="1802180" y="1097737"/>
                </a:lnTo>
                <a:close/>
              </a:path>
              <a:path w="2037079" h="1126489">
                <a:moveTo>
                  <a:pt x="1811921" y="7823"/>
                </a:moveTo>
                <a:lnTo>
                  <a:pt x="1802777" y="7823"/>
                </a:lnTo>
                <a:lnTo>
                  <a:pt x="1802777" y="36233"/>
                </a:lnTo>
                <a:lnTo>
                  <a:pt x="1767166" y="36233"/>
                </a:lnTo>
                <a:lnTo>
                  <a:pt x="1767166" y="7823"/>
                </a:lnTo>
                <a:lnTo>
                  <a:pt x="1758010" y="7823"/>
                </a:lnTo>
                <a:lnTo>
                  <a:pt x="1758010" y="76771"/>
                </a:lnTo>
                <a:lnTo>
                  <a:pt x="1767166" y="76771"/>
                </a:lnTo>
                <a:lnTo>
                  <a:pt x="1767166" y="44310"/>
                </a:lnTo>
                <a:lnTo>
                  <a:pt x="1802777" y="44310"/>
                </a:lnTo>
                <a:lnTo>
                  <a:pt x="1802777" y="76771"/>
                </a:lnTo>
                <a:lnTo>
                  <a:pt x="1811921" y="76771"/>
                </a:lnTo>
                <a:lnTo>
                  <a:pt x="1811921" y="44310"/>
                </a:lnTo>
                <a:lnTo>
                  <a:pt x="1811921" y="36233"/>
                </a:lnTo>
                <a:lnTo>
                  <a:pt x="1811921" y="7823"/>
                </a:lnTo>
                <a:close/>
              </a:path>
              <a:path w="2037079" h="1126489">
                <a:moveTo>
                  <a:pt x="1863293" y="1056157"/>
                </a:moveTo>
                <a:lnTo>
                  <a:pt x="1808708" y="1056157"/>
                </a:lnTo>
                <a:lnTo>
                  <a:pt x="1808708" y="1064247"/>
                </a:lnTo>
                <a:lnTo>
                  <a:pt x="1831428" y="1064247"/>
                </a:lnTo>
                <a:lnTo>
                  <a:pt x="1831428" y="1125105"/>
                </a:lnTo>
                <a:lnTo>
                  <a:pt x="1840572" y="1125105"/>
                </a:lnTo>
                <a:lnTo>
                  <a:pt x="1840572" y="1064247"/>
                </a:lnTo>
                <a:lnTo>
                  <a:pt x="1863293" y="1064247"/>
                </a:lnTo>
                <a:lnTo>
                  <a:pt x="1863293" y="1056157"/>
                </a:lnTo>
                <a:close/>
              </a:path>
              <a:path w="2037079" h="1126489">
                <a:moveTo>
                  <a:pt x="1890318" y="49377"/>
                </a:moveTo>
                <a:lnTo>
                  <a:pt x="1890229" y="35128"/>
                </a:lnTo>
                <a:lnTo>
                  <a:pt x="1888972" y="29362"/>
                </a:lnTo>
                <a:lnTo>
                  <a:pt x="1883613" y="18503"/>
                </a:lnTo>
                <a:lnTo>
                  <a:pt x="1880895" y="15570"/>
                </a:lnTo>
                <a:lnTo>
                  <a:pt x="1880895" y="36791"/>
                </a:lnTo>
                <a:lnTo>
                  <a:pt x="1880895" y="51257"/>
                </a:lnTo>
                <a:lnTo>
                  <a:pt x="1878685" y="58089"/>
                </a:lnTo>
                <a:lnTo>
                  <a:pt x="1869795" y="67716"/>
                </a:lnTo>
                <a:lnTo>
                  <a:pt x="1864169" y="70116"/>
                </a:lnTo>
                <a:lnTo>
                  <a:pt x="1850555" y="70116"/>
                </a:lnTo>
                <a:lnTo>
                  <a:pt x="1844941" y="67716"/>
                </a:lnTo>
                <a:lnTo>
                  <a:pt x="1836026" y="58204"/>
                </a:lnTo>
                <a:lnTo>
                  <a:pt x="1833816" y="51676"/>
                </a:lnTo>
                <a:lnTo>
                  <a:pt x="1833816" y="33020"/>
                </a:lnTo>
                <a:lnTo>
                  <a:pt x="1836127" y="25628"/>
                </a:lnTo>
                <a:lnTo>
                  <a:pt x="1840788" y="21221"/>
                </a:lnTo>
                <a:lnTo>
                  <a:pt x="1845437" y="16776"/>
                </a:lnTo>
                <a:lnTo>
                  <a:pt x="1850999" y="14566"/>
                </a:lnTo>
                <a:lnTo>
                  <a:pt x="1861997" y="14566"/>
                </a:lnTo>
                <a:lnTo>
                  <a:pt x="1880895" y="36791"/>
                </a:lnTo>
                <a:lnTo>
                  <a:pt x="1880895" y="15570"/>
                </a:lnTo>
                <a:lnTo>
                  <a:pt x="1879981" y="14566"/>
                </a:lnTo>
                <a:lnTo>
                  <a:pt x="1879701" y="14262"/>
                </a:lnTo>
                <a:lnTo>
                  <a:pt x="1869503" y="8191"/>
                </a:lnTo>
                <a:lnTo>
                  <a:pt x="1863763" y="6667"/>
                </a:lnTo>
                <a:lnTo>
                  <a:pt x="1857400" y="6667"/>
                </a:lnTo>
                <a:lnTo>
                  <a:pt x="1824951" y="35128"/>
                </a:lnTo>
                <a:lnTo>
                  <a:pt x="1824380" y="43218"/>
                </a:lnTo>
                <a:lnTo>
                  <a:pt x="1824405" y="49377"/>
                </a:lnTo>
                <a:lnTo>
                  <a:pt x="1850859" y="77914"/>
                </a:lnTo>
                <a:lnTo>
                  <a:pt x="1863331" y="77914"/>
                </a:lnTo>
                <a:lnTo>
                  <a:pt x="1868919" y="76517"/>
                </a:lnTo>
                <a:lnTo>
                  <a:pt x="1879269" y="70840"/>
                </a:lnTo>
                <a:lnTo>
                  <a:pt x="1879955" y="70116"/>
                </a:lnTo>
                <a:lnTo>
                  <a:pt x="1883257" y="66675"/>
                </a:lnTo>
                <a:lnTo>
                  <a:pt x="1888909" y="55651"/>
                </a:lnTo>
                <a:lnTo>
                  <a:pt x="1890318" y="49377"/>
                </a:lnTo>
                <a:close/>
              </a:path>
              <a:path w="2037079" h="1126489">
                <a:moveTo>
                  <a:pt x="1922106" y="1056157"/>
                </a:moveTo>
                <a:lnTo>
                  <a:pt x="1867509" y="1056157"/>
                </a:lnTo>
                <a:lnTo>
                  <a:pt x="1867509" y="1064247"/>
                </a:lnTo>
                <a:lnTo>
                  <a:pt x="1890229" y="1064247"/>
                </a:lnTo>
                <a:lnTo>
                  <a:pt x="1890229" y="1125105"/>
                </a:lnTo>
                <a:lnTo>
                  <a:pt x="1899386" y="1125105"/>
                </a:lnTo>
                <a:lnTo>
                  <a:pt x="1899386" y="1064247"/>
                </a:lnTo>
                <a:lnTo>
                  <a:pt x="1922106" y="1064247"/>
                </a:lnTo>
                <a:lnTo>
                  <a:pt x="1922106" y="1056157"/>
                </a:lnTo>
                <a:close/>
              </a:path>
              <a:path w="2037079" h="1126489">
                <a:moveTo>
                  <a:pt x="1944700" y="68668"/>
                </a:moveTo>
                <a:lnTo>
                  <a:pt x="1910816" y="68668"/>
                </a:lnTo>
                <a:lnTo>
                  <a:pt x="1910816" y="7823"/>
                </a:lnTo>
                <a:lnTo>
                  <a:pt x="1901672" y="7823"/>
                </a:lnTo>
                <a:lnTo>
                  <a:pt x="1901672" y="76771"/>
                </a:lnTo>
                <a:lnTo>
                  <a:pt x="1944700" y="76771"/>
                </a:lnTo>
                <a:lnTo>
                  <a:pt x="1944700" y="68668"/>
                </a:lnTo>
                <a:close/>
              </a:path>
              <a:path w="2037079" h="1126489">
                <a:moveTo>
                  <a:pt x="1974176" y="1117015"/>
                </a:moveTo>
                <a:lnTo>
                  <a:pt x="1940293" y="1117015"/>
                </a:lnTo>
                <a:lnTo>
                  <a:pt x="1940293" y="1056157"/>
                </a:lnTo>
                <a:lnTo>
                  <a:pt x="1931149" y="1056157"/>
                </a:lnTo>
                <a:lnTo>
                  <a:pt x="1931149" y="1125105"/>
                </a:lnTo>
                <a:lnTo>
                  <a:pt x="1974176" y="1125105"/>
                </a:lnTo>
                <a:lnTo>
                  <a:pt x="1974176" y="1117015"/>
                </a:lnTo>
                <a:close/>
              </a:path>
              <a:path w="2037079" h="1126489">
                <a:moveTo>
                  <a:pt x="2007209" y="68668"/>
                </a:moveTo>
                <a:lnTo>
                  <a:pt x="1964944" y="68668"/>
                </a:lnTo>
                <a:lnTo>
                  <a:pt x="1964944" y="45186"/>
                </a:lnTo>
                <a:lnTo>
                  <a:pt x="2002967" y="45186"/>
                </a:lnTo>
                <a:lnTo>
                  <a:pt x="2002967" y="37096"/>
                </a:lnTo>
                <a:lnTo>
                  <a:pt x="1964944" y="37096"/>
                </a:lnTo>
                <a:lnTo>
                  <a:pt x="1964944" y="15913"/>
                </a:lnTo>
                <a:lnTo>
                  <a:pt x="2005571" y="15913"/>
                </a:lnTo>
                <a:lnTo>
                  <a:pt x="2005571" y="7823"/>
                </a:lnTo>
                <a:lnTo>
                  <a:pt x="1955787" y="7823"/>
                </a:lnTo>
                <a:lnTo>
                  <a:pt x="1955787" y="76771"/>
                </a:lnTo>
                <a:lnTo>
                  <a:pt x="2007209" y="76771"/>
                </a:lnTo>
                <a:lnTo>
                  <a:pt x="2007209" y="68668"/>
                </a:lnTo>
                <a:close/>
              </a:path>
              <a:path w="2037079" h="1126489">
                <a:moveTo>
                  <a:pt x="2036673" y="1117015"/>
                </a:moveTo>
                <a:lnTo>
                  <a:pt x="1994420" y="1117015"/>
                </a:lnTo>
                <a:lnTo>
                  <a:pt x="1994420" y="1093533"/>
                </a:lnTo>
                <a:lnTo>
                  <a:pt x="2032431" y="1093533"/>
                </a:lnTo>
                <a:lnTo>
                  <a:pt x="2032431" y="1085430"/>
                </a:lnTo>
                <a:lnTo>
                  <a:pt x="1994420" y="1085430"/>
                </a:lnTo>
                <a:lnTo>
                  <a:pt x="1994420" y="1064247"/>
                </a:lnTo>
                <a:lnTo>
                  <a:pt x="2035048" y="1064247"/>
                </a:lnTo>
                <a:lnTo>
                  <a:pt x="2035048" y="1056157"/>
                </a:lnTo>
                <a:lnTo>
                  <a:pt x="1985264" y="1056157"/>
                </a:lnTo>
                <a:lnTo>
                  <a:pt x="1985264" y="1125105"/>
                </a:lnTo>
                <a:lnTo>
                  <a:pt x="2036673" y="1125105"/>
                </a:lnTo>
                <a:lnTo>
                  <a:pt x="2036673" y="11170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517876" y="258456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5933" y="0"/>
                </a:moveTo>
                <a:lnTo>
                  <a:pt x="36285" y="1865"/>
                </a:lnTo>
                <a:lnTo>
                  <a:pt x="44819" y="7364"/>
                </a:lnTo>
                <a:lnTo>
                  <a:pt x="50670" y="15660"/>
                </a:lnTo>
                <a:lnTo>
                  <a:pt x="52971" y="25920"/>
                </a:lnTo>
                <a:lnTo>
                  <a:pt x="51105" y="36262"/>
                </a:lnTo>
                <a:lnTo>
                  <a:pt x="45607" y="44796"/>
                </a:lnTo>
                <a:lnTo>
                  <a:pt x="37310" y="50648"/>
                </a:lnTo>
                <a:lnTo>
                  <a:pt x="27051" y="52946"/>
                </a:lnTo>
                <a:lnTo>
                  <a:pt x="16694" y="51075"/>
                </a:lnTo>
                <a:lnTo>
                  <a:pt x="8153" y="45577"/>
                </a:lnTo>
                <a:lnTo>
                  <a:pt x="2297" y="37283"/>
                </a:lnTo>
                <a:lnTo>
                  <a:pt x="0" y="27025"/>
                </a:lnTo>
                <a:lnTo>
                  <a:pt x="1875" y="16671"/>
                </a:lnTo>
                <a:lnTo>
                  <a:pt x="7380" y="8135"/>
                </a:lnTo>
                <a:lnTo>
                  <a:pt x="15678" y="2288"/>
                </a:lnTo>
                <a:lnTo>
                  <a:pt x="25933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024595" y="153068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5920" y="0"/>
                </a:moveTo>
                <a:lnTo>
                  <a:pt x="36267" y="1871"/>
                </a:lnTo>
                <a:lnTo>
                  <a:pt x="44800" y="7369"/>
                </a:lnTo>
                <a:lnTo>
                  <a:pt x="50650" y="15662"/>
                </a:lnTo>
                <a:lnTo>
                  <a:pt x="52946" y="25920"/>
                </a:lnTo>
                <a:lnTo>
                  <a:pt x="51080" y="36269"/>
                </a:lnTo>
                <a:lnTo>
                  <a:pt x="45580" y="44805"/>
                </a:lnTo>
                <a:lnTo>
                  <a:pt x="37280" y="50655"/>
                </a:lnTo>
                <a:lnTo>
                  <a:pt x="27012" y="52946"/>
                </a:lnTo>
                <a:lnTo>
                  <a:pt x="16673" y="51080"/>
                </a:lnTo>
                <a:lnTo>
                  <a:pt x="8143" y="45581"/>
                </a:lnTo>
                <a:lnTo>
                  <a:pt x="2295" y="37285"/>
                </a:lnTo>
                <a:lnTo>
                  <a:pt x="0" y="27025"/>
                </a:lnTo>
                <a:lnTo>
                  <a:pt x="1865" y="16678"/>
                </a:lnTo>
                <a:lnTo>
                  <a:pt x="7364" y="8145"/>
                </a:lnTo>
                <a:lnTo>
                  <a:pt x="15660" y="2295"/>
                </a:lnTo>
                <a:lnTo>
                  <a:pt x="25920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111946" y="5113464"/>
            <a:ext cx="874394" cy="85090"/>
          </a:xfrm>
          <a:custGeom>
            <a:avLst/>
            <a:gdLst/>
            <a:ahLst/>
            <a:cxnLst/>
            <a:rect l="l" t="t" r="r" b="b"/>
            <a:pathLst>
              <a:path w="874394" h="85089">
                <a:moveTo>
                  <a:pt x="84620" y="0"/>
                </a:moveTo>
                <a:lnTo>
                  <a:pt x="0" y="42278"/>
                </a:lnTo>
                <a:lnTo>
                  <a:pt x="84620" y="84607"/>
                </a:lnTo>
                <a:lnTo>
                  <a:pt x="84620" y="46189"/>
                </a:lnTo>
                <a:lnTo>
                  <a:pt x="80187" y="46189"/>
                </a:lnTo>
                <a:lnTo>
                  <a:pt x="80187" y="38417"/>
                </a:lnTo>
                <a:lnTo>
                  <a:pt x="84620" y="38417"/>
                </a:lnTo>
                <a:lnTo>
                  <a:pt x="84620" y="0"/>
                </a:lnTo>
                <a:close/>
              </a:path>
              <a:path w="874394" h="85089">
                <a:moveTo>
                  <a:pt x="84620" y="38417"/>
                </a:moveTo>
                <a:lnTo>
                  <a:pt x="80187" y="38417"/>
                </a:lnTo>
                <a:lnTo>
                  <a:pt x="80187" y="46189"/>
                </a:lnTo>
                <a:lnTo>
                  <a:pt x="84620" y="46189"/>
                </a:lnTo>
                <a:lnTo>
                  <a:pt x="84620" y="38417"/>
                </a:lnTo>
                <a:close/>
              </a:path>
              <a:path w="874394" h="85089">
                <a:moveTo>
                  <a:pt x="874039" y="38417"/>
                </a:moveTo>
                <a:lnTo>
                  <a:pt x="84620" y="38417"/>
                </a:lnTo>
                <a:lnTo>
                  <a:pt x="84620" y="46189"/>
                </a:lnTo>
                <a:lnTo>
                  <a:pt x="874039" y="46189"/>
                </a:lnTo>
                <a:lnTo>
                  <a:pt x="874039" y="384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127362" y="5134330"/>
            <a:ext cx="624408" cy="178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111946" y="5603405"/>
            <a:ext cx="874394" cy="85090"/>
          </a:xfrm>
          <a:custGeom>
            <a:avLst/>
            <a:gdLst/>
            <a:ahLst/>
            <a:cxnLst/>
            <a:rect l="l" t="t" r="r" b="b"/>
            <a:pathLst>
              <a:path w="874394" h="85089">
                <a:moveTo>
                  <a:pt x="84620" y="0"/>
                </a:moveTo>
                <a:lnTo>
                  <a:pt x="0" y="42278"/>
                </a:lnTo>
                <a:lnTo>
                  <a:pt x="84620" y="84594"/>
                </a:lnTo>
                <a:lnTo>
                  <a:pt x="84620" y="46164"/>
                </a:lnTo>
                <a:lnTo>
                  <a:pt x="80187" y="46164"/>
                </a:lnTo>
                <a:lnTo>
                  <a:pt x="80187" y="38392"/>
                </a:lnTo>
                <a:lnTo>
                  <a:pt x="84620" y="38392"/>
                </a:lnTo>
                <a:lnTo>
                  <a:pt x="84620" y="0"/>
                </a:lnTo>
                <a:close/>
              </a:path>
              <a:path w="874394" h="85089">
                <a:moveTo>
                  <a:pt x="84620" y="38392"/>
                </a:moveTo>
                <a:lnTo>
                  <a:pt x="80187" y="38392"/>
                </a:lnTo>
                <a:lnTo>
                  <a:pt x="80187" y="46164"/>
                </a:lnTo>
                <a:lnTo>
                  <a:pt x="84620" y="46164"/>
                </a:lnTo>
                <a:lnTo>
                  <a:pt x="84620" y="38392"/>
                </a:lnTo>
                <a:close/>
              </a:path>
              <a:path w="874394" h="85089">
                <a:moveTo>
                  <a:pt x="874039" y="38392"/>
                </a:moveTo>
                <a:lnTo>
                  <a:pt x="84620" y="38392"/>
                </a:lnTo>
                <a:lnTo>
                  <a:pt x="84620" y="46164"/>
                </a:lnTo>
                <a:lnTo>
                  <a:pt x="874039" y="46164"/>
                </a:lnTo>
                <a:lnTo>
                  <a:pt x="874039" y="383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127362" y="5588838"/>
            <a:ext cx="905725" cy="178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62937" y="512696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5920" y="0"/>
                </a:moveTo>
                <a:lnTo>
                  <a:pt x="36267" y="1871"/>
                </a:lnTo>
                <a:lnTo>
                  <a:pt x="44800" y="7369"/>
                </a:lnTo>
                <a:lnTo>
                  <a:pt x="50650" y="15662"/>
                </a:lnTo>
                <a:lnTo>
                  <a:pt x="52946" y="25920"/>
                </a:lnTo>
                <a:lnTo>
                  <a:pt x="51080" y="36269"/>
                </a:lnTo>
                <a:lnTo>
                  <a:pt x="45580" y="44805"/>
                </a:lnTo>
                <a:lnTo>
                  <a:pt x="37280" y="50655"/>
                </a:lnTo>
                <a:lnTo>
                  <a:pt x="27012" y="52946"/>
                </a:lnTo>
                <a:lnTo>
                  <a:pt x="16668" y="51075"/>
                </a:lnTo>
                <a:lnTo>
                  <a:pt x="8139" y="45577"/>
                </a:lnTo>
                <a:lnTo>
                  <a:pt x="2293" y="37283"/>
                </a:lnTo>
                <a:lnTo>
                  <a:pt x="0" y="27025"/>
                </a:lnTo>
                <a:lnTo>
                  <a:pt x="1871" y="16682"/>
                </a:lnTo>
                <a:lnTo>
                  <a:pt x="7369" y="8145"/>
                </a:lnTo>
                <a:lnTo>
                  <a:pt x="15662" y="2292"/>
                </a:lnTo>
                <a:lnTo>
                  <a:pt x="25920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062924" y="561616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5920" y="0"/>
                </a:moveTo>
                <a:lnTo>
                  <a:pt x="36267" y="1871"/>
                </a:lnTo>
                <a:lnTo>
                  <a:pt x="44800" y="7369"/>
                </a:lnTo>
                <a:lnTo>
                  <a:pt x="50650" y="15662"/>
                </a:lnTo>
                <a:lnTo>
                  <a:pt x="52946" y="25920"/>
                </a:lnTo>
                <a:lnTo>
                  <a:pt x="51080" y="36269"/>
                </a:lnTo>
                <a:lnTo>
                  <a:pt x="45580" y="44805"/>
                </a:lnTo>
                <a:lnTo>
                  <a:pt x="37280" y="50655"/>
                </a:lnTo>
                <a:lnTo>
                  <a:pt x="27012" y="52946"/>
                </a:lnTo>
                <a:lnTo>
                  <a:pt x="16673" y="51075"/>
                </a:lnTo>
                <a:lnTo>
                  <a:pt x="8143" y="45577"/>
                </a:lnTo>
                <a:lnTo>
                  <a:pt x="2295" y="37283"/>
                </a:lnTo>
                <a:lnTo>
                  <a:pt x="0" y="27025"/>
                </a:lnTo>
                <a:lnTo>
                  <a:pt x="1865" y="16682"/>
                </a:lnTo>
                <a:lnTo>
                  <a:pt x="7364" y="8145"/>
                </a:lnTo>
                <a:lnTo>
                  <a:pt x="15660" y="2292"/>
                </a:lnTo>
                <a:lnTo>
                  <a:pt x="25920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062937" y="437817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5920" y="0"/>
                </a:moveTo>
                <a:lnTo>
                  <a:pt x="36267" y="1871"/>
                </a:lnTo>
                <a:lnTo>
                  <a:pt x="44800" y="7367"/>
                </a:lnTo>
                <a:lnTo>
                  <a:pt x="50650" y="15657"/>
                </a:lnTo>
                <a:lnTo>
                  <a:pt x="52946" y="25908"/>
                </a:lnTo>
                <a:lnTo>
                  <a:pt x="51080" y="36256"/>
                </a:lnTo>
                <a:lnTo>
                  <a:pt x="45580" y="44794"/>
                </a:lnTo>
                <a:lnTo>
                  <a:pt x="37280" y="50648"/>
                </a:lnTo>
                <a:lnTo>
                  <a:pt x="27012" y="52946"/>
                </a:lnTo>
                <a:lnTo>
                  <a:pt x="16668" y="51075"/>
                </a:lnTo>
                <a:lnTo>
                  <a:pt x="8139" y="45577"/>
                </a:lnTo>
                <a:lnTo>
                  <a:pt x="2293" y="37283"/>
                </a:lnTo>
                <a:lnTo>
                  <a:pt x="0" y="27025"/>
                </a:lnTo>
                <a:lnTo>
                  <a:pt x="1865" y="16671"/>
                </a:lnTo>
                <a:lnTo>
                  <a:pt x="7364" y="8135"/>
                </a:lnTo>
                <a:lnTo>
                  <a:pt x="15660" y="2288"/>
                </a:lnTo>
                <a:lnTo>
                  <a:pt x="25920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8675" y="884496"/>
            <a:ext cx="10214648" cy="994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4.pn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" y="566305"/>
            <a:ext cx="11046460" cy="5725795"/>
            <a:chOff x="571500" y="566305"/>
            <a:chExt cx="11046460" cy="5725795"/>
          </a:xfrm>
        </p:grpSpPr>
        <p:sp>
          <p:nvSpPr>
            <p:cNvPr id="3" name="object 3"/>
            <p:cNvSpPr/>
            <p:nvPr/>
          </p:nvSpPr>
          <p:spPr>
            <a:xfrm>
              <a:off x="571500" y="566305"/>
              <a:ext cx="11045952" cy="57253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1500" y="566305"/>
              <a:ext cx="11046460" cy="5725795"/>
            </a:xfrm>
            <a:custGeom>
              <a:avLst/>
              <a:gdLst/>
              <a:ahLst/>
              <a:cxnLst/>
              <a:rect l="l" t="t" r="r" b="b"/>
              <a:pathLst>
                <a:path w="11046460" h="5725795">
                  <a:moveTo>
                    <a:pt x="11045952" y="0"/>
                  </a:moveTo>
                  <a:lnTo>
                    <a:pt x="0" y="0"/>
                  </a:lnTo>
                  <a:lnTo>
                    <a:pt x="0" y="5725386"/>
                  </a:lnTo>
                  <a:lnTo>
                    <a:pt x="11045952" y="5725386"/>
                  </a:lnTo>
                  <a:lnTo>
                    <a:pt x="11045952" y="0"/>
                  </a:lnTo>
                  <a:close/>
                </a:path>
              </a:pathLst>
            </a:custGeom>
            <a:solidFill>
              <a:srgbClr val="53ACD8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0961" y="4288485"/>
              <a:ext cx="5425440" cy="1625600"/>
            </a:xfrm>
            <a:custGeom>
              <a:avLst/>
              <a:gdLst/>
              <a:ahLst/>
              <a:cxnLst/>
              <a:rect l="l" t="t" r="r" b="b"/>
              <a:pathLst>
                <a:path w="5425440" h="1625600">
                  <a:moveTo>
                    <a:pt x="5425161" y="0"/>
                  </a:moveTo>
                  <a:lnTo>
                    <a:pt x="0" y="0"/>
                  </a:lnTo>
                  <a:lnTo>
                    <a:pt x="0" y="1625126"/>
                  </a:lnTo>
                  <a:lnTo>
                    <a:pt x="5425161" y="1625126"/>
                  </a:lnTo>
                  <a:lnTo>
                    <a:pt x="5425161" y="0"/>
                  </a:lnTo>
                  <a:close/>
                </a:path>
              </a:pathLst>
            </a:custGeom>
            <a:solidFill>
              <a:srgbClr val="151616">
                <a:alpha val="23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21825" y="4064638"/>
            <a:ext cx="5406390" cy="186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3500" b="1" spc="165" dirty="0">
                <a:solidFill>
                  <a:srgbClr val="FFFFFF"/>
                </a:solidFill>
                <a:latin typeface="Arial"/>
                <a:cs typeface="Arial"/>
              </a:rPr>
              <a:t>AQUA </a:t>
            </a:r>
            <a:r>
              <a:rPr sz="3500" b="1" spc="110" dirty="0">
                <a:solidFill>
                  <a:srgbClr val="FFFFFF"/>
                </a:solidFill>
                <a:latin typeface="Arial"/>
                <a:cs typeface="Arial"/>
              </a:rPr>
              <a:t>POTENS  </a:t>
            </a:r>
            <a:r>
              <a:rPr sz="3500" b="1" spc="80" dirty="0">
                <a:solidFill>
                  <a:srgbClr val="FFFFFF"/>
                </a:solidFill>
                <a:latin typeface="Arial"/>
                <a:cs typeface="Arial"/>
              </a:rPr>
              <a:t>PORTABLE</a:t>
            </a:r>
            <a:r>
              <a:rPr sz="3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150" dirty="0">
                <a:solidFill>
                  <a:srgbClr val="FFFFFF"/>
                </a:solidFill>
                <a:latin typeface="Arial"/>
                <a:cs typeface="Arial"/>
              </a:rPr>
              <a:t>HYDROGEN  </a:t>
            </a:r>
            <a:r>
              <a:rPr sz="3500" b="1" spc="85" dirty="0">
                <a:solidFill>
                  <a:srgbClr val="FFFFFF"/>
                </a:solidFill>
                <a:latin typeface="Arial"/>
                <a:cs typeface="Arial"/>
              </a:rPr>
              <a:t>GENERATING</a:t>
            </a:r>
            <a:r>
              <a:rPr sz="3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70" dirty="0">
                <a:solidFill>
                  <a:srgbClr val="FFFFFF"/>
                </a:solidFill>
                <a:latin typeface="Arial"/>
                <a:cs typeface="Arial"/>
              </a:rPr>
              <a:t>BOTTLE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2396218"/>
            <a:ext cx="2971800" cy="1634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85" y="821820"/>
            <a:ext cx="1184830" cy="1574398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9144000" y="2194062"/>
            <a:ext cx="2182901" cy="4070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9687690" y="5053924"/>
            <a:ext cx="799744" cy="468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8534400" y="3369587"/>
            <a:ext cx="1632800" cy="2894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9350800" y="5334000"/>
            <a:ext cx="575432" cy="377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7059" y="5022075"/>
            <a:ext cx="5880735" cy="1270000"/>
          </a:xfrm>
          <a:prstGeom prst="rect">
            <a:avLst/>
          </a:prstGeom>
          <a:solidFill>
            <a:srgbClr val="231F20">
              <a:alpha val="80999"/>
            </a:srgbClr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imes New Roman"/>
              <a:cs typeface="Times New Roman"/>
            </a:endParaRPr>
          </a:p>
          <a:p>
            <a:pPr marL="252095" marR="246379" indent="1270" algn="just">
              <a:lnSpc>
                <a:spcPct val="114900"/>
              </a:lnSpc>
            </a:pPr>
            <a:r>
              <a:rPr sz="1000" b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Arial"/>
                <a:cs typeface="Arial"/>
              </a:rPr>
              <a:t>tumbler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Arial"/>
                <a:cs typeface="Arial"/>
              </a:rPr>
              <a:t>infuse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</a:rPr>
              <a:t>dissolved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Arial"/>
                <a:cs typeface="Arial"/>
              </a:rPr>
              <a:t>molecules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Arial"/>
                <a:cs typeface="Arial"/>
              </a:rPr>
              <a:t>Hydrogen.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Dissolved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Hydrogen  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Arial"/>
                <a:cs typeface="Arial"/>
              </a:rPr>
              <a:t>absorbed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Arial"/>
                <a:cs typeface="Arial"/>
              </a:rPr>
              <a:t>quickly,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Arial"/>
                <a:cs typeface="Arial"/>
              </a:rPr>
              <a:t>antioxidant,  </a:t>
            </a:r>
            <a:r>
              <a:rPr sz="1000" b="1" spc="95" dirty="0">
                <a:solidFill>
                  <a:srgbClr val="FFFFFF"/>
                </a:solidFill>
                <a:latin typeface="Arial"/>
                <a:cs typeface="Arial"/>
              </a:rPr>
              <a:t>reducing inflammation, reducing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1000" b="1" spc="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00" b="1" spc="100" dirty="0">
                <a:solidFill>
                  <a:srgbClr val="FFFFFF"/>
                </a:solidFill>
                <a:latin typeface="Arial"/>
                <a:cs typeface="Arial"/>
              </a:rPr>
              <a:t>metabolic </a:t>
            </a:r>
            <a:r>
              <a:rPr sz="1000" b="1" spc="85" dirty="0">
                <a:solidFill>
                  <a:srgbClr val="FFFFFF"/>
                </a:solidFill>
                <a:latin typeface="Arial"/>
                <a:cs typeface="Arial"/>
              </a:rPr>
              <a:t>syndrome, providing 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neuroprotection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diseases,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9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Arial"/>
                <a:cs typeface="Arial"/>
              </a:rPr>
              <a:t>cancer  </a:t>
            </a:r>
            <a:r>
              <a:rPr sz="1000" b="1" spc="55" dirty="0">
                <a:solidFill>
                  <a:srgbClr val="FFFFFF"/>
                </a:solidFill>
                <a:latin typeface="Arial"/>
                <a:cs typeface="Arial"/>
              </a:rPr>
              <a:t>radiation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8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Arial"/>
                <a:cs typeface="Arial"/>
              </a:rPr>
              <a:t>benefits.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0" y="2516720"/>
            <a:ext cx="2766047" cy="1544653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 indent="682625" algn="r">
              <a:lnSpc>
                <a:spcPts val="3729"/>
              </a:lnSpc>
              <a:spcBef>
                <a:spcPts val="944"/>
              </a:spcBef>
            </a:pPr>
            <a:r>
              <a:rPr sz="3800" spc="-9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3800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800" spc="-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800" spc="-50" dirty="0">
                <a:solidFill>
                  <a:srgbClr val="FFFFFF"/>
                </a:solidFill>
                <a:latin typeface="Verdana"/>
                <a:cs typeface="Verdana"/>
              </a:rPr>
              <a:t>X  </a:t>
            </a:r>
            <a:r>
              <a:rPr sz="3800" spc="-85" dirty="0" smtClean="0">
                <a:solidFill>
                  <a:srgbClr val="FFFFFF"/>
                </a:solidFill>
                <a:latin typeface="Verdana"/>
                <a:cs typeface="Verdana"/>
              </a:rPr>
              <a:t>REFRE</a:t>
            </a:r>
            <a:r>
              <a:rPr lang="en-US" sz="3800" spc="-85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800" spc="-85" dirty="0" smtClean="0">
                <a:solidFill>
                  <a:srgbClr val="FFFFFF"/>
                </a:solidFill>
                <a:latin typeface="Verdana"/>
                <a:cs typeface="Verdana"/>
              </a:rPr>
              <a:t>H  </a:t>
            </a:r>
            <a:r>
              <a:rPr sz="3800" spc="-85" dirty="0">
                <a:solidFill>
                  <a:srgbClr val="FFFFFF"/>
                </a:solidFill>
                <a:latin typeface="Verdana"/>
                <a:cs typeface="Verdana"/>
              </a:rPr>
              <a:t>REN</a:t>
            </a:r>
            <a:r>
              <a:rPr sz="3800" spc="-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800" spc="24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endParaRPr sz="38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974" y="152400"/>
            <a:ext cx="10739018" cy="4651248"/>
            <a:chOff x="402450" y="206668"/>
            <a:chExt cx="10739018" cy="4651248"/>
          </a:xfrm>
        </p:grpSpPr>
        <p:sp>
          <p:nvSpPr>
            <p:cNvPr id="5" name="object 5"/>
            <p:cNvSpPr/>
            <p:nvPr/>
          </p:nvSpPr>
          <p:spPr>
            <a:xfrm>
              <a:off x="10849368" y="3893248"/>
              <a:ext cx="292100" cy="1980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450" y="206668"/>
              <a:ext cx="752626" cy="370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3913" y="4438499"/>
              <a:ext cx="202565" cy="201295"/>
            </a:xfrm>
            <a:custGeom>
              <a:avLst/>
              <a:gdLst/>
              <a:ahLst/>
              <a:cxnLst/>
              <a:rect l="l" t="t" r="r" b="b"/>
              <a:pathLst>
                <a:path w="202565" h="201295">
                  <a:moveTo>
                    <a:pt x="101650" y="0"/>
                  </a:moveTo>
                  <a:lnTo>
                    <a:pt x="100647" y="0"/>
                  </a:lnTo>
                  <a:lnTo>
                    <a:pt x="61566" y="7941"/>
                  </a:lnTo>
                  <a:lnTo>
                    <a:pt x="29564" y="29564"/>
                  </a:lnTo>
                  <a:lnTo>
                    <a:pt x="7941" y="61566"/>
                  </a:lnTo>
                  <a:lnTo>
                    <a:pt x="0" y="100647"/>
                  </a:lnTo>
                  <a:lnTo>
                    <a:pt x="7941" y="139728"/>
                  </a:lnTo>
                  <a:lnTo>
                    <a:pt x="29564" y="171730"/>
                  </a:lnTo>
                  <a:lnTo>
                    <a:pt x="61566" y="193353"/>
                  </a:lnTo>
                  <a:lnTo>
                    <a:pt x="100647" y="201295"/>
                  </a:lnTo>
                  <a:lnTo>
                    <a:pt x="202298" y="201295"/>
                  </a:lnTo>
                  <a:lnTo>
                    <a:pt x="202298" y="168008"/>
                  </a:lnTo>
                  <a:lnTo>
                    <a:pt x="100647" y="168008"/>
                  </a:lnTo>
                  <a:lnTo>
                    <a:pt x="74520" y="162683"/>
                  </a:lnTo>
                  <a:lnTo>
                    <a:pt x="53098" y="148196"/>
                  </a:lnTo>
                  <a:lnTo>
                    <a:pt x="38611" y="126774"/>
                  </a:lnTo>
                  <a:lnTo>
                    <a:pt x="33286" y="100647"/>
                  </a:lnTo>
                  <a:lnTo>
                    <a:pt x="38614" y="74520"/>
                  </a:lnTo>
                  <a:lnTo>
                    <a:pt x="53105" y="53098"/>
                  </a:lnTo>
                  <a:lnTo>
                    <a:pt x="74529" y="38611"/>
                  </a:lnTo>
                  <a:lnTo>
                    <a:pt x="100647" y="33286"/>
                  </a:lnTo>
                  <a:lnTo>
                    <a:pt x="175249" y="33286"/>
                  </a:lnTo>
                  <a:lnTo>
                    <a:pt x="172734" y="29564"/>
                  </a:lnTo>
                  <a:lnTo>
                    <a:pt x="140731" y="7941"/>
                  </a:lnTo>
                  <a:lnTo>
                    <a:pt x="101650" y="0"/>
                  </a:lnTo>
                  <a:close/>
                </a:path>
                <a:path w="202565" h="201295">
                  <a:moveTo>
                    <a:pt x="175249" y="33286"/>
                  </a:moveTo>
                  <a:lnTo>
                    <a:pt x="101650" y="33286"/>
                  </a:lnTo>
                  <a:lnTo>
                    <a:pt x="127780" y="38612"/>
                  </a:lnTo>
                  <a:lnTo>
                    <a:pt x="149202" y="53103"/>
                  </a:lnTo>
                  <a:lnTo>
                    <a:pt x="163688" y="74525"/>
                  </a:lnTo>
                  <a:lnTo>
                    <a:pt x="169011" y="100647"/>
                  </a:lnTo>
                  <a:lnTo>
                    <a:pt x="169011" y="168008"/>
                  </a:lnTo>
                  <a:lnTo>
                    <a:pt x="202298" y="168008"/>
                  </a:lnTo>
                  <a:lnTo>
                    <a:pt x="202298" y="100647"/>
                  </a:lnTo>
                  <a:lnTo>
                    <a:pt x="194357" y="61566"/>
                  </a:lnTo>
                  <a:lnTo>
                    <a:pt x="175249" y="33286"/>
                  </a:lnTo>
                  <a:close/>
                </a:path>
              </a:pathLst>
            </a:custGeom>
            <a:solidFill>
              <a:srgbClr val="9CD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8759" y="4397668"/>
              <a:ext cx="196850" cy="242570"/>
            </a:xfrm>
            <a:custGeom>
              <a:avLst/>
              <a:gdLst/>
              <a:ahLst/>
              <a:cxnLst/>
              <a:rect l="l" t="t" r="r" b="b"/>
              <a:pathLst>
                <a:path w="196850" h="242570">
                  <a:moveTo>
                    <a:pt x="139941" y="148844"/>
                  </a:moveTo>
                  <a:lnTo>
                    <a:pt x="137020" y="146088"/>
                  </a:lnTo>
                  <a:lnTo>
                    <a:pt x="131673" y="141795"/>
                  </a:lnTo>
                  <a:lnTo>
                    <a:pt x="124980" y="135915"/>
                  </a:lnTo>
                  <a:lnTo>
                    <a:pt x="116459" y="126466"/>
                  </a:lnTo>
                  <a:lnTo>
                    <a:pt x="115785" y="125996"/>
                  </a:lnTo>
                  <a:lnTo>
                    <a:pt x="108432" y="115671"/>
                  </a:lnTo>
                  <a:lnTo>
                    <a:pt x="91401" y="76441"/>
                  </a:lnTo>
                  <a:lnTo>
                    <a:pt x="90106" y="69761"/>
                  </a:lnTo>
                  <a:lnTo>
                    <a:pt x="88201" y="62331"/>
                  </a:lnTo>
                  <a:lnTo>
                    <a:pt x="87757" y="64236"/>
                  </a:lnTo>
                  <a:lnTo>
                    <a:pt x="87350" y="64287"/>
                  </a:lnTo>
                  <a:lnTo>
                    <a:pt x="87490" y="83413"/>
                  </a:lnTo>
                  <a:lnTo>
                    <a:pt x="102235" y="127165"/>
                  </a:lnTo>
                  <a:lnTo>
                    <a:pt x="129806" y="146850"/>
                  </a:lnTo>
                  <a:lnTo>
                    <a:pt x="139941" y="148844"/>
                  </a:lnTo>
                  <a:close/>
                </a:path>
                <a:path w="196850" h="242570">
                  <a:moveTo>
                    <a:pt x="196329" y="200583"/>
                  </a:moveTo>
                  <a:lnTo>
                    <a:pt x="188163" y="204177"/>
                  </a:lnTo>
                  <a:lnTo>
                    <a:pt x="180886" y="205143"/>
                  </a:lnTo>
                  <a:lnTo>
                    <a:pt x="169189" y="203542"/>
                  </a:lnTo>
                  <a:lnTo>
                    <a:pt x="169519" y="202298"/>
                  </a:lnTo>
                  <a:lnTo>
                    <a:pt x="173558" y="196494"/>
                  </a:lnTo>
                  <a:lnTo>
                    <a:pt x="174853" y="193941"/>
                  </a:lnTo>
                  <a:lnTo>
                    <a:pt x="181330" y="177228"/>
                  </a:lnTo>
                  <a:lnTo>
                    <a:pt x="184378" y="159600"/>
                  </a:lnTo>
                  <a:lnTo>
                    <a:pt x="183769" y="141732"/>
                  </a:lnTo>
                  <a:lnTo>
                    <a:pt x="166738" y="101701"/>
                  </a:lnTo>
                  <a:lnTo>
                    <a:pt x="128003" y="55181"/>
                  </a:lnTo>
                  <a:lnTo>
                    <a:pt x="114998" y="38087"/>
                  </a:lnTo>
                  <a:lnTo>
                    <a:pt x="105905" y="24282"/>
                  </a:lnTo>
                  <a:lnTo>
                    <a:pt x="102400" y="17729"/>
                  </a:lnTo>
                  <a:lnTo>
                    <a:pt x="97739" y="6921"/>
                  </a:lnTo>
                  <a:lnTo>
                    <a:pt x="95008" y="0"/>
                  </a:lnTo>
                  <a:lnTo>
                    <a:pt x="89611" y="0"/>
                  </a:lnTo>
                  <a:lnTo>
                    <a:pt x="69811" y="37795"/>
                  </a:lnTo>
                  <a:lnTo>
                    <a:pt x="28308" y="88519"/>
                  </a:lnTo>
                  <a:lnTo>
                    <a:pt x="24320" y="92989"/>
                  </a:lnTo>
                  <a:lnTo>
                    <a:pt x="18313" y="101041"/>
                  </a:lnTo>
                  <a:lnTo>
                    <a:pt x="1282" y="138671"/>
                  </a:lnTo>
                  <a:lnTo>
                    <a:pt x="0" y="152234"/>
                  </a:lnTo>
                  <a:lnTo>
                    <a:pt x="0" y="161099"/>
                  </a:lnTo>
                  <a:lnTo>
                    <a:pt x="14160" y="201256"/>
                  </a:lnTo>
                  <a:lnTo>
                    <a:pt x="49733" y="232410"/>
                  </a:lnTo>
                  <a:lnTo>
                    <a:pt x="88620" y="242125"/>
                  </a:lnTo>
                  <a:lnTo>
                    <a:pt x="99009" y="241947"/>
                  </a:lnTo>
                  <a:lnTo>
                    <a:pt x="149263" y="223469"/>
                  </a:lnTo>
                  <a:lnTo>
                    <a:pt x="146964" y="220052"/>
                  </a:lnTo>
                  <a:lnTo>
                    <a:pt x="109550" y="212178"/>
                  </a:lnTo>
                  <a:lnTo>
                    <a:pt x="104432" y="213410"/>
                  </a:lnTo>
                  <a:lnTo>
                    <a:pt x="87058" y="214388"/>
                  </a:lnTo>
                  <a:lnTo>
                    <a:pt x="43154" y="191338"/>
                  </a:lnTo>
                  <a:lnTo>
                    <a:pt x="30911" y="152006"/>
                  </a:lnTo>
                  <a:lnTo>
                    <a:pt x="34340" y="136969"/>
                  </a:lnTo>
                  <a:lnTo>
                    <a:pt x="74764" y="82118"/>
                  </a:lnTo>
                  <a:lnTo>
                    <a:pt x="81394" y="71374"/>
                  </a:lnTo>
                  <a:lnTo>
                    <a:pt x="90017" y="56629"/>
                  </a:lnTo>
                  <a:lnTo>
                    <a:pt x="92443" y="53009"/>
                  </a:lnTo>
                  <a:lnTo>
                    <a:pt x="94742" y="54559"/>
                  </a:lnTo>
                  <a:lnTo>
                    <a:pt x="97891" y="63080"/>
                  </a:lnTo>
                  <a:lnTo>
                    <a:pt x="99504" y="66294"/>
                  </a:lnTo>
                  <a:lnTo>
                    <a:pt x="127355" y="103187"/>
                  </a:lnTo>
                  <a:lnTo>
                    <a:pt x="129146" y="104990"/>
                  </a:lnTo>
                  <a:lnTo>
                    <a:pt x="138899" y="117475"/>
                  </a:lnTo>
                  <a:lnTo>
                    <a:pt x="146392" y="128587"/>
                  </a:lnTo>
                  <a:lnTo>
                    <a:pt x="151828" y="141147"/>
                  </a:lnTo>
                  <a:lnTo>
                    <a:pt x="153924" y="156057"/>
                  </a:lnTo>
                  <a:lnTo>
                    <a:pt x="153466" y="162674"/>
                  </a:lnTo>
                  <a:lnTo>
                    <a:pt x="142163" y="187706"/>
                  </a:lnTo>
                  <a:lnTo>
                    <a:pt x="138531" y="186283"/>
                  </a:lnTo>
                  <a:lnTo>
                    <a:pt x="131495" y="185394"/>
                  </a:lnTo>
                  <a:lnTo>
                    <a:pt x="103035" y="202272"/>
                  </a:lnTo>
                  <a:lnTo>
                    <a:pt x="104698" y="202133"/>
                  </a:lnTo>
                  <a:lnTo>
                    <a:pt x="106921" y="200939"/>
                  </a:lnTo>
                  <a:lnTo>
                    <a:pt x="108826" y="200418"/>
                  </a:lnTo>
                  <a:lnTo>
                    <a:pt x="118198" y="199212"/>
                  </a:lnTo>
                  <a:lnTo>
                    <a:pt x="127635" y="200418"/>
                  </a:lnTo>
                  <a:lnTo>
                    <a:pt x="136372" y="203809"/>
                  </a:lnTo>
                  <a:lnTo>
                    <a:pt x="152984" y="215722"/>
                  </a:lnTo>
                  <a:lnTo>
                    <a:pt x="163601" y="218617"/>
                  </a:lnTo>
                  <a:lnTo>
                    <a:pt x="174548" y="217716"/>
                  </a:lnTo>
                  <a:lnTo>
                    <a:pt x="184886" y="212864"/>
                  </a:lnTo>
                  <a:lnTo>
                    <a:pt x="188493" y="210312"/>
                  </a:lnTo>
                  <a:lnTo>
                    <a:pt x="194233" y="204533"/>
                  </a:lnTo>
                  <a:lnTo>
                    <a:pt x="196329" y="200583"/>
                  </a:lnTo>
                  <a:close/>
                </a:path>
              </a:pathLst>
            </a:custGeom>
            <a:solidFill>
              <a:srgbClr val="60C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7577" y="4439515"/>
              <a:ext cx="203835" cy="200660"/>
            </a:xfrm>
            <a:custGeom>
              <a:avLst/>
              <a:gdLst/>
              <a:ahLst/>
              <a:cxnLst/>
              <a:rect l="l" t="t" r="r" b="b"/>
              <a:pathLst>
                <a:path w="203835" h="200660">
                  <a:moveTo>
                    <a:pt x="203809" y="0"/>
                  </a:moveTo>
                  <a:lnTo>
                    <a:pt x="189189" y="3060"/>
                  </a:lnTo>
                  <a:lnTo>
                    <a:pt x="178793" y="10923"/>
                  </a:lnTo>
                  <a:lnTo>
                    <a:pt x="172584" y="21950"/>
                  </a:lnTo>
                  <a:lnTo>
                    <a:pt x="170522" y="34505"/>
                  </a:lnTo>
                  <a:lnTo>
                    <a:pt x="170522" y="100139"/>
                  </a:lnTo>
                  <a:lnTo>
                    <a:pt x="165238" y="126076"/>
                  </a:lnTo>
                  <a:lnTo>
                    <a:pt x="150860" y="147340"/>
                  </a:lnTo>
                  <a:lnTo>
                    <a:pt x="129599" y="161720"/>
                  </a:lnTo>
                  <a:lnTo>
                    <a:pt x="103670" y="167005"/>
                  </a:lnTo>
                  <a:lnTo>
                    <a:pt x="100152" y="167005"/>
                  </a:lnTo>
                  <a:lnTo>
                    <a:pt x="74215" y="161720"/>
                  </a:lnTo>
                  <a:lnTo>
                    <a:pt x="52951" y="147340"/>
                  </a:lnTo>
                  <a:lnTo>
                    <a:pt x="38571" y="126076"/>
                  </a:lnTo>
                  <a:lnTo>
                    <a:pt x="33286" y="100139"/>
                  </a:lnTo>
                  <a:lnTo>
                    <a:pt x="33286" y="34505"/>
                  </a:lnTo>
                  <a:lnTo>
                    <a:pt x="31225" y="21950"/>
                  </a:lnTo>
                  <a:lnTo>
                    <a:pt x="25015" y="10923"/>
                  </a:lnTo>
                  <a:lnTo>
                    <a:pt x="14620" y="3060"/>
                  </a:lnTo>
                  <a:lnTo>
                    <a:pt x="0" y="0"/>
                  </a:lnTo>
                  <a:lnTo>
                    <a:pt x="0" y="100139"/>
                  </a:lnTo>
                  <a:lnTo>
                    <a:pt x="7903" y="139023"/>
                  </a:lnTo>
                  <a:lnTo>
                    <a:pt x="29421" y="170864"/>
                  </a:lnTo>
                  <a:lnTo>
                    <a:pt x="61266" y="192377"/>
                  </a:lnTo>
                  <a:lnTo>
                    <a:pt x="100152" y="200279"/>
                  </a:lnTo>
                  <a:lnTo>
                    <a:pt x="103670" y="200279"/>
                  </a:lnTo>
                  <a:lnTo>
                    <a:pt x="161874" y="181495"/>
                  </a:lnTo>
                  <a:lnTo>
                    <a:pt x="196801" y="136849"/>
                  </a:lnTo>
                  <a:lnTo>
                    <a:pt x="203809" y="100139"/>
                  </a:lnTo>
                  <a:lnTo>
                    <a:pt x="203809" y="0"/>
                  </a:lnTo>
                  <a:close/>
                </a:path>
              </a:pathLst>
            </a:custGeom>
            <a:solidFill>
              <a:srgbClr val="00C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9476" y="4432593"/>
              <a:ext cx="125730" cy="117475"/>
            </a:xfrm>
            <a:custGeom>
              <a:avLst/>
              <a:gdLst/>
              <a:ahLst/>
              <a:cxnLst/>
              <a:rect l="l" t="t" r="r" b="b"/>
              <a:pathLst>
                <a:path w="125730" h="117475">
                  <a:moveTo>
                    <a:pt x="125679" y="83985"/>
                  </a:moveTo>
                  <a:lnTo>
                    <a:pt x="0" y="83985"/>
                  </a:lnTo>
                  <a:lnTo>
                    <a:pt x="0" y="117259"/>
                  </a:lnTo>
                  <a:lnTo>
                    <a:pt x="125679" y="117259"/>
                  </a:lnTo>
                  <a:lnTo>
                    <a:pt x="125679" y="83985"/>
                  </a:lnTo>
                  <a:close/>
                </a:path>
                <a:path w="125730" h="117475">
                  <a:moveTo>
                    <a:pt x="125679" y="0"/>
                  </a:moveTo>
                  <a:lnTo>
                    <a:pt x="0" y="0"/>
                  </a:lnTo>
                  <a:lnTo>
                    <a:pt x="0" y="33274"/>
                  </a:lnTo>
                  <a:lnTo>
                    <a:pt x="125679" y="33274"/>
                  </a:lnTo>
                  <a:lnTo>
                    <a:pt x="125679" y="0"/>
                  </a:lnTo>
                  <a:close/>
                </a:path>
              </a:pathLst>
            </a:custGeom>
            <a:solidFill>
              <a:srgbClr val="8E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1276" y="4679901"/>
              <a:ext cx="1005662" cy="1780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9476" y="4626268"/>
              <a:ext cx="125730" cy="33655"/>
            </a:xfrm>
            <a:custGeom>
              <a:avLst/>
              <a:gdLst/>
              <a:ahLst/>
              <a:cxnLst/>
              <a:rect l="l" t="t" r="r" b="b"/>
              <a:pathLst>
                <a:path w="125730" h="33654">
                  <a:moveTo>
                    <a:pt x="125691" y="0"/>
                  </a:moveTo>
                  <a:lnTo>
                    <a:pt x="0" y="0"/>
                  </a:lnTo>
                  <a:lnTo>
                    <a:pt x="0" y="33274"/>
                  </a:lnTo>
                  <a:lnTo>
                    <a:pt x="125691" y="33274"/>
                  </a:lnTo>
                  <a:lnTo>
                    <a:pt x="125691" y="0"/>
                  </a:lnTo>
                  <a:close/>
                </a:path>
              </a:pathLst>
            </a:custGeom>
            <a:solidFill>
              <a:srgbClr val="8E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4570" y="4438499"/>
              <a:ext cx="202565" cy="201295"/>
            </a:xfrm>
            <a:custGeom>
              <a:avLst/>
              <a:gdLst/>
              <a:ahLst/>
              <a:cxnLst/>
              <a:rect l="l" t="t" r="r" b="b"/>
              <a:pathLst>
                <a:path w="202564" h="201295">
                  <a:moveTo>
                    <a:pt x="101650" y="0"/>
                  </a:moveTo>
                  <a:lnTo>
                    <a:pt x="100647" y="0"/>
                  </a:lnTo>
                  <a:lnTo>
                    <a:pt x="61566" y="7941"/>
                  </a:lnTo>
                  <a:lnTo>
                    <a:pt x="29564" y="29564"/>
                  </a:lnTo>
                  <a:lnTo>
                    <a:pt x="7941" y="61566"/>
                  </a:lnTo>
                  <a:lnTo>
                    <a:pt x="0" y="100647"/>
                  </a:lnTo>
                  <a:lnTo>
                    <a:pt x="7941" y="139728"/>
                  </a:lnTo>
                  <a:lnTo>
                    <a:pt x="29564" y="171730"/>
                  </a:lnTo>
                  <a:lnTo>
                    <a:pt x="61566" y="193353"/>
                  </a:lnTo>
                  <a:lnTo>
                    <a:pt x="100647" y="201295"/>
                  </a:lnTo>
                  <a:lnTo>
                    <a:pt x="202298" y="201295"/>
                  </a:lnTo>
                  <a:lnTo>
                    <a:pt x="202298" y="168008"/>
                  </a:lnTo>
                  <a:lnTo>
                    <a:pt x="100647" y="168008"/>
                  </a:lnTo>
                  <a:lnTo>
                    <a:pt x="74520" y="162683"/>
                  </a:lnTo>
                  <a:lnTo>
                    <a:pt x="53098" y="148196"/>
                  </a:lnTo>
                  <a:lnTo>
                    <a:pt x="38611" y="126774"/>
                  </a:lnTo>
                  <a:lnTo>
                    <a:pt x="33286" y="100647"/>
                  </a:lnTo>
                  <a:lnTo>
                    <a:pt x="38614" y="74520"/>
                  </a:lnTo>
                  <a:lnTo>
                    <a:pt x="53105" y="53098"/>
                  </a:lnTo>
                  <a:lnTo>
                    <a:pt x="74529" y="38611"/>
                  </a:lnTo>
                  <a:lnTo>
                    <a:pt x="100647" y="33286"/>
                  </a:lnTo>
                  <a:lnTo>
                    <a:pt x="175249" y="33286"/>
                  </a:lnTo>
                  <a:lnTo>
                    <a:pt x="172734" y="29564"/>
                  </a:lnTo>
                  <a:lnTo>
                    <a:pt x="140731" y="7941"/>
                  </a:lnTo>
                  <a:lnTo>
                    <a:pt x="101650" y="0"/>
                  </a:lnTo>
                  <a:close/>
                </a:path>
                <a:path w="202564" h="201295">
                  <a:moveTo>
                    <a:pt x="175249" y="33286"/>
                  </a:moveTo>
                  <a:lnTo>
                    <a:pt x="101650" y="33286"/>
                  </a:lnTo>
                  <a:lnTo>
                    <a:pt x="127780" y="38612"/>
                  </a:lnTo>
                  <a:lnTo>
                    <a:pt x="149202" y="53103"/>
                  </a:lnTo>
                  <a:lnTo>
                    <a:pt x="163688" y="74525"/>
                  </a:lnTo>
                  <a:lnTo>
                    <a:pt x="169011" y="100647"/>
                  </a:lnTo>
                  <a:lnTo>
                    <a:pt x="169011" y="168008"/>
                  </a:lnTo>
                  <a:lnTo>
                    <a:pt x="202298" y="168008"/>
                  </a:lnTo>
                  <a:lnTo>
                    <a:pt x="202298" y="100647"/>
                  </a:lnTo>
                  <a:lnTo>
                    <a:pt x="194357" y="61566"/>
                  </a:lnTo>
                  <a:lnTo>
                    <a:pt x="175249" y="33286"/>
                  </a:lnTo>
                  <a:close/>
                </a:path>
              </a:pathLst>
            </a:custGeom>
            <a:solidFill>
              <a:srgbClr val="20AA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1946" y="4362970"/>
              <a:ext cx="915035" cy="85090"/>
            </a:xfrm>
            <a:custGeom>
              <a:avLst/>
              <a:gdLst/>
              <a:ahLst/>
              <a:cxnLst/>
              <a:rect l="l" t="t" r="r" b="b"/>
              <a:pathLst>
                <a:path w="915035" h="85089">
                  <a:moveTo>
                    <a:pt x="84620" y="0"/>
                  </a:moveTo>
                  <a:lnTo>
                    <a:pt x="0" y="42291"/>
                  </a:lnTo>
                  <a:lnTo>
                    <a:pt x="84620" y="84607"/>
                  </a:lnTo>
                  <a:lnTo>
                    <a:pt x="84620" y="46189"/>
                  </a:lnTo>
                  <a:lnTo>
                    <a:pt x="80187" y="46189"/>
                  </a:lnTo>
                  <a:lnTo>
                    <a:pt x="80187" y="38417"/>
                  </a:lnTo>
                  <a:lnTo>
                    <a:pt x="84620" y="38417"/>
                  </a:lnTo>
                  <a:lnTo>
                    <a:pt x="84620" y="0"/>
                  </a:lnTo>
                  <a:close/>
                </a:path>
                <a:path w="915035" h="85089">
                  <a:moveTo>
                    <a:pt x="84620" y="38417"/>
                  </a:moveTo>
                  <a:lnTo>
                    <a:pt x="80187" y="38417"/>
                  </a:lnTo>
                  <a:lnTo>
                    <a:pt x="80187" y="46189"/>
                  </a:lnTo>
                  <a:lnTo>
                    <a:pt x="84620" y="46189"/>
                  </a:lnTo>
                  <a:lnTo>
                    <a:pt x="84620" y="38417"/>
                  </a:lnTo>
                  <a:close/>
                </a:path>
                <a:path w="915035" h="85089">
                  <a:moveTo>
                    <a:pt x="914412" y="38417"/>
                  </a:moveTo>
                  <a:lnTo>
                    <a:pt x="84620" y="38417"/>
                  </a:lnTo>
                  <a:lnTo>
                    <a:pt x="84620" y="46189"/>
                  </a:lnTo>
                  <a:lnTo>
                    <a:pt x="914412" y="46189"/>
                  </a:lnTo>
                  <a:lnTo>
                    <a:pt x="914412" y="38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20" y="0"/>
            <a:ext cx="427016" cy="5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object 4"/>
          <p:cNvGrpSpPr/>
          <p:nvPr/>
        </p:nvGrpSpPr>
        <p:grpSpPr>
          <a:xfrm>
            <a:off x="618974" y="152400"/>
            <a:ext cx="10739018" cy="4449570"/>
            <a:chOff x="402450" y="206668"/>
            <a:chExt cx="10739018" cy="4449570"/>
          </a:xfrm>
        </p:grpSpPr>
        <p:sp>
          <p:nvSpPr>
            <p:cNvPr id="51" name="object 5"/>
            <p:cNvSpPr/>
            <p:nvPr/>
          </p:nvSpPr>
          <p:spPr>
            <a:xfrm>
              <a:off x="10849368" y="3893248"/>
              <a:ext cx="292100" cy="1980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"/>
            <p:cNvSpPr/>
            <p:nvPr/>
          </p:nvSpPr>
          <p:spPr>
            <a:xfrm>
              <a:off x="402450" y="206668"/>
              <a:ext cx="752626" cy="370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7"/>
            <p:cNvSpPr/>
            <p:nvPr/>
          </p:nvSpPr>
          <p:spPr>
            <a:xfrm>
              <a:off x="1417726" y="4236821"/>
              <a:ext cx="202565" cy="201295"/>
            </a:xfrm>
            <a:custGeom>
              <a:avLst/>
              <a:gdLst/>
              <a:ahLst/>
              <a:cxnLst/>
              <a:rect l="l" t="t" r="r" b="b"/>
              <a:pathLst>
                <a:path w="202565" h="201295">
                  <a:moveTo>
                    <a:pt x="101650" y="0"/>
                  </a:moveTo>
                  <a:lnTo>
                    <a:pt x="100647" y="0"/>
                  </a:lnTo>
                  <a:lnTo>
                    <a:pt x="61566" y="7941"/>
                  </a:lnTo>
                  <a:lnTo>
                    <a:pt x="29564" y="29564"/>
                  </a:lnTo>
                  <a:lnTo>
                    <a:pt x="7941" y="61566"/>
                  </a:lnTo>
                  <a:lnTo>
                    <a:pt x="0" y="100647"/>
                  </a:lnTo>
                  <a:lnTo>
                    <a:pt x="7941" y="139728"/>
                  </a:lnTo>
                  <a:lnTo>
                    <a:pt x="29564" y="171730"/>
                  </a:lnTo>
                  <a:lnTo>
                    <a:pt x="61566" y="193353"/>
                  </a:lnTo>
                  <a:lnTo>
                    <a:pt x="100647" y="201295"/>
                  </a:lnTo>
                  <a:lnTo>
                    <a:pt x="202298" y="201295"/>
                  </a:lnTo>
                  <a:lnTo>
                    <a:pt x="202298" y="168008"/>
                  </a:lnTo>
                  <a:lnTo>
                    <a:pt x="100647" y="168008"/>
                  </a:lnTo>
                  <a:lnTo>
                    <a:pt x="74520" y="162683"/>
                  </a:lnTo>
                  <a:lnTo>
                    <a:pt x="53098" y="148196"/>
                  </a:lnTo>
                  <a:lnTo>
                    <a:pt x="38611" y="126774"/>
                  </a:lnTo>
                  <a:lnTo>
                    <a:pt x="33286" y="100647"/>
                  </a:lnTo>
                  <a:lnTo>
                    <a:pt x="38614" y="74520"/>
                  </a:lnTo>
                  <a:lnTo>
                    <a:pt x="53105" y="53098"/>
                  </a:lnTo>
                  <a:lnTo>
                    <a:pt x="74529" y="38611"/>
                  </a:lnTo>
                  <a:lnTo>
                    <a:pt x="100647" y="33286"/>
                  </a:lnTo>
                  <a:lnTo>
                    <a:pt x="175249" y="33286"/>
                  </a:lnTo>
                  <a:lnTo>
                    <a:pt x="172734" y="29564"/>
                  </a:lnTo>
                  <a:lnTo>
                    <a:pt x="140731" y="7941"/>
                  </a:lnTo>
                  <a:lnTo>
                    <a:pt x="101650" y="0"/>
                  </a:lnTo>
                  <a:close/>
                </a:path>
                <a:path w="202565" h="201295">
                  <a:moveTo>
                    <a:pt x="175249" y="33286"/>
                  </a:moveTo>
                  <a:lnTo>
                    <a:pt x="101650" y="33286"/>
                  </a:lnTo>
                  <a:lnTo>
                    <a:pt x="127780" y="38612"/>
                  </a:lnTo>
                  <a:lnTo>
                    <a:pt x="149202" y="53103"/>
                  </a:lnTo>
                  <a:lnTo>
                    <a:pt x="163688" y="74525"/>
                  </a:lnTo>
                  <a:lnTo>
                    <a:pt x="169011" y="100647"/>
                  </a:lnTo>
                  <a:lnTo>
                    <a:pt x="169011" y="168008"/>
                  </a:lnTo>
                  <a:lnTo>
                    <a:pt x="202298" y="168008"/>
                  </a:lnTo>
                  <a:lnTo>
                    <a:pt x="202298" y="100647"/>
                  </a:lnTo>
                  <a:lnTo>
                    <a:pt x="194357" y="61566"/>
                  </a:lnTo>
                  <a:lnTo>
                    <a:pt x="175249" y="33286"/>
                  </a:lnTo>
                  <a:close/>
                </a:path>
              </a:pathLst>
            </a:custGeom>
            <a:solidFill>
              <a:srgbClr val="9CD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8"/>
            <p:cNvSpPr/>
            <p:nvPr/>
          </p:nvSpPr>
          <p:spPr>
            <a:xfrm>
              <a:off x="1632572" y="4195990"/>
              <a:ext cx="196850" cy="242570"/>
            </a:xfrm>
            <a:custGeom>
              <a:avLst/>
              <a:gdLst/>
              <a:ahLst/>
              <a:cxnLst/>
              <a:rect l="l" t="t" r="r" b="b"/>
              <a:pathLst>
                <a:path w="196850" h="242570">
                  <a:moveTo>
                    <a:pt x="139941" y="148844"/>
                  </a:moveTo>
                  <a:lnTo>
                    <a:pt x="137020" y="146088"/>
                  </a:lnTo>
                  <a:lnTo>
                    <a:pt x="131673" y="141795"/>
                  </a:lnTo>
                  <a:lnTo>
                    <a:pt x="124980" y="135915"/>
                  </a:lnTo>
                  <a:lnTo>
                    <a:pt x="116459" y="126466"/>
                  </a:lnTo>
                  <a:lnTo>
                    <a:pt x="115785" y="125996"/>
                  </a:lnTo>
                  <a:lnTo>
                    <a:pt x="108432" y="115671"/>
                  </a:lnTo>
                  <a:lnTo>
                    <a:pt x="91401" y="76441"/>
                  </a:lnTo>
                  <a:lnTo>
                    <a:pt x="90106" y="69761"/>
                  </a:lnTo>
                  <a:lnTo>
                    <a:pt x="88201" y="62331"/>
                  </a:lnTo>
                  <a:lnTo>
                    <a:pt x="87757" y="64236"/>
                  </a:lnTo>
                  <a:lnTo>
                    <a:pt x="87350" y="64287"/>
                  </a:lnTo>
                  <a:lnTo>
                    <a:pt x="87490" y="83413"/>
                  </a:lnTo>
                  <a:lnTo>
                    <a:pt x="102235" y="127165"/>
                  </a:lnTo>
                  <a:lnTo>
                    <a:pt x="129806" y="146850"/>
                  </a:lnTo>
                  <a:lnTo>
                    <a:pt x="139941" y="148844"/>
                  </a:lnTo>
                  <a:close/>
                </a:path>
                <a:path w="196850" h="242570">
                  <a:moveTo>
                    <a:pt x="196329" y="200583"/>
                  </a:moveTo>
                  <a:lnTo>
                    <a:pt x="188163" y="204177"/>
                  </a:lnTo>
                  <a:lnTo>
                    <a:pt x="180886" y="205143"/>
                  </a:lnTo>
                  <a:lnTo>
                    <a:pt x="169189" y="203542"/>
                  </a:lnTo>
                  <a:lnTo>
                    <a:pt x="169519" y="202298"/>
                  </a:lnTo>
                  <a:lnTo>
                    <a:pt x="173558" y="196494"/>
                  </a:lnTo>
                  <a:lnTo>
                    <a:pt x="174853" y="193941"/>
                  </a:lnTo>
                  <a:lnTo>
                    <a:pt x="181330" y="177228"/>
                  </a:lnTo>
                  <a:lnTo>
                    <a:pt x="184378" y="159600"/>
                  </a:lnTo>
                  <a:lnTo>
                    <a:pt x="183769" y="141732"/>
                  </a:lnTo>
                  <a:lnTo>
                    <a:pt x="166738" y="101701"/>
                  </a:lnTo>
                  <a:lnTo>
                    <a:pt x="128003" y="55181"/>
                  </a:lnTo>
                  <a:lnTo>
                    <a:pt x="114998" y="38087"/>
                  </a:lnTo>
                  <a:lnTo>
                    <a:pt x="105905" y="24282"/>
                  </a:lnTo>
                  <a:lnTo>
                    <a:pt x="102400" y="17729"/>
                  </a:lnTo>
                  <a:lnTo>
                    <a:pt x="97739" y="6921"/>
                  </a:lnTo>
                  <a:lnTo>
                    <a:pt x="95008" y="0"/>
                  </a:lnTo>
                  <a:lnTo>
                    <a:pt x="89611" y="0"/>
                  </a:lnTo>
                  <a:lnTo>
                    <a:pt x="69811" y="37795"/>
                  </a:lnTo>
                  <a:lnTo>
                    <a:pt x="28308" y="88519"/>
                  </a:lnTo>
                  <a:lnTo>
                    <a:pt x="24320" y="92989"/>
                  </a:lnTo>
                  <a:lnTo>
                    <a:pt x="18313" y="101041"/>
                  </a:lnTo>
                  <a:lnTo>
                    <a:pt x="1282" y="138671"/>
                  </a:lnTo>
                  <a:lnTo>
                    <a:pt x="0" y="152234"/>
                  </a:lnTo>
                  <a:lnTo>
                    <a:pt x="0" y="161099"/>
                  </a:lnTo>
                  <a:lnTo>
                    <a:pt x="14160" y="201256"/>
                  </a:lnTo>
                  <a:lnTo>
                    <a:pt x="49733" y="232410"/>
                  </a:lnTo>
                  <a:lnTo>
                    <a:pt x="88620" y="242125"/>
                  </a:lnTo>
                  <a:lnTo>
                    <a:pt x="99009" y="241947"/>
                  </a:lnTo>
                  <a:lnTo>
                    <a:pt x="149263" y="223469"/>
                  </a:lnTo>
                  <a:lnTo>
                    <a:pt x="146964" y="220052"/>
                  </a:lnTo>
                  <a:lnTo>
                    <a:pt x="109550" y="212178"/>
                  </a:lnTo>
                  <a:lnTo>
                    <a:pt x="104432" y="213410"/>
                  </a:lnTo>
                  <a:lnTo>
                    <a:pt x="87058" y="214388"/>
                  </a:lnTo>
                  <a:lnTo>
                    <a:pt x="43154" y="191338"/>
                  </a:lnTo>
                  <a:lnTo>
                    <a:pt x="30911" y="152006"/>
                  </a:lnTo>
                  <a:lnTo>
                    <a:pt x="34340" y="136969"/>
                  </a:lnTo>
                  <a:lnTo>
                    <a:pt x="74764" y="82118"/>
                  </a:lnTo>
                  <a:lnTo>
                    <a:pt x="81394" y="71374"/>
                  </a:lnTo>
                  <a:lnTo>
                    <a:pt x="90017" y="56629"/>
                  </a:lnTo>
                  <a:lnTo>
                    <a:pt x="92443" y="53009"/>
                  </a:lnTo>
                  <a:lnTo>
                    <a:pt x="94742" y="54559"/>
                  </a:lnTo>
                  <a:lnTo>
                    <a:pt x="97891" y="63080"/>
                  </a:lnTo>
                  <a:lnTo>
                    <a:pt x="99504" y="66294"/>
                  </a:lnTo>
                  <a:lnTo>
                    <a:pt x="127355" y="103187"/>
                  </a:lnTo>
                  <a:lnTo>
                    <a:pt x="129146" y="104990"/>
                  </a:lnTo>
                  <a:lnTo>
                    <a:pt x="138899" y="117475"/>
                  </a:lnTo>
                  <a:lnTo>
                    <a:pt x="146392" y="128587"/>
                  </a:lnTo>
                  <a:lnTo>
                    <a:pt x="151828" y="141147"/>
                  </a:lnTo>
                  <a:lnTo>
                    <a:pt x="153924" y="156057"/>
                  </a:lnTo>
                  <a:lnTo>
                    <a:pt x="153466" y="162674"/>
                  </a:lnTo>
                  <a:lnTo>
                    <a:pt x="142163" y="187706"/>
                  </a:lnTo>
                  <a:lnTo>
                    <a:pt x="138531" y="186283"/>
                  </a:lnTo>
                  <a:lnTo>
                    <a:pt x="131495" y="185394"/>
                  </a:lnTo>
                  <a:lnTo>
                    <a:pt x="103035" y="202272"/>
                  </a:lnTo>
                  <a:lnTo>
                    <a:pt x="104698" y="202133"/>
                  </a:lnTo>
                  <a:lnTo>
                    <a:pt x="106921" y="200939"/>
                  </a:lnTo>
                  <a:lnTo>
                    <a:pt x="108826" y="200418"/>
                  </a:lnTo>
                  <a:lnTo>
                    <a:pt x="118198" y="199212"/>
                  </a:lnTo>
                  <a:lnTo>
                    <a:pt x="127635" y="200418"/>
                  </a:lnTo>
                  <a:lnTo>
                    <a:pt x="136372" y="203809"/>
                  </a:lnTo>
                  <a:lnTo>
                    <a:pt x="152984" y="215722"/>
                  </a:lnTo>
                  <a:lnTo>
                    <a:pt x="163601" y="218617"/>
                  </a:lnTo>
                  <a:lnTo>
                    <a:pt x="174548" y="217716"/>
                  </a:lnTo>
                  <a:lnTo>
                    <a:pt x="184886" y="212864"/>
                  </a:lnTo>
                  <a:lnTo>
                    <a:pt x="188493" y="210312"/>
                  </a:lnTo>
                  <a:lnTo>
                    <a:pt x="194233" y="204533"/>
                  </a:lnTo>
                  <a:lnTo>
                    <a:pt x="196329" y="200583"/>
                  </a:lnTo>
                  <a:close/>
                </a:path>
              </a:pathLst>
            </a:custGeom>
            <a:solidFill>
              <a:srgbClr val="60C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9"/>
            <p:cNvSpPr/>
            <p:nvPr/>
          </p:nvSpPr>
          <p:spPr>
            <a:xfrm>
              <a:off x="1831390" y="4237837"/>
              <a:ext cx="203835" cy="200660"/>
            </a:xfrm>
            <a:custGeom>
              <a:avLst/>
              <a:gdLst/>
              <a:ahLst/>
              <a:cxnLst/>
              <a:rect l="l" t="t" r="r" b="b"/>
              <a:pathLst>
                <a:path w="203835" h="200660">
                  <a:moveTo>
                    <a:pt x="203809" y="0"/>
                  </a:moveTo>
                  <a:lnTo>
                    <a:pt x="189189" y="3060"/>
                  </a:lnTo>
                  <a:lnTo>
                    <a:pt x="178793" y="10923"/>
                  </a:lnTo>
                  <a:lnTo>
                    <a:pt x="172584" y="21950"/>
                  </a:lnTo>
                  <a:lnTo>
                    <a:pt x="170522" y="34505"/>
                  </a:lnTo>
                  <a:lnTo>
                    <a:pt x="170522" y="100139"/>
                  </a:lnTo>
                  <a:lnTo>
                    <a:pt x="165238" y="126076"/>
                  </a:lnTo>
                  <a:lnTo>
                    <a:pt x="150860" y="147340"/>
                  </a:lnTo>
                  <a:lnTo>
                    <a:pt x="129599" y="161720"/>
                  </a:lnTo>
                  <a:lnTo>
                    <a:pt x="103670" y="167005"/>
                  </a:lnTo>
                  <a:lnTo>
                    <a:pt x="100152" y="167005"/>
                  </a:lnTo>
                  <a:lnTo>
                    <a:pt x="74215" y="161720"/>
                  </a:lnTo>
                  <a:lnTo>
                    <a:pt x="52951" y="147340"/>
                  </a:lnTo>
                  <a:lnTo>
                    <a:pt x="38571" y="126076"/>
                  </a:lnTo>
                  <a:lnTo>
                    <a:pt x="33286" y="100139"/>
                  </a:lnTo>
                  <a:lnTo>
                    <a:pt x="33286" y="34505"/>
                  </a:lnTo>
                  <a:lnTo>
                    <a:pt x="31225" y="21950"/>
                  </a:lnTo>
                  <a:lnTo>
                    <a:pt x="25015" y="10923"/>
                  </a:lnTo>
                  <a:lnTo>
                    <a:pt x="14620" y="3060"/>
                  </a:lnTo>
                  <a:lnTo>
                    <a:pt x="0" y="0"/>
                  </a:lnTo>
                  <a:lnTo>
                    <a:pt x="0" y="100139"/>
                  </a:lnTo>
                  <a:lnTo>
                    <a:pt x="7903" y="139023"/>
                  </a:lnTo>
                  <a:lnTo>
                    <a:pt x="29421" y="170864"/>
                  </a:lnTo>
                  <a:lnTo>
                    <a:pt x="61266" y="192377"/>
                  </a:lnTo>
                  <a:lnTo>
                    <a:pt x="100152" y="200279"/>
                  </a:lnTo>
                  <a:lnTo>
                    <a:pt x="103670" y="200279"/>
                  </a:lnTo>
                  <a:lnTo>
                    <a:pt x="161874" y="181495"/>
                  </a:lnTo>
                  <a:lnTo>
                    <a:pt x="196801" y="136849"/>
                  </a:lnTo>
                  <a:lnTo>
                    <a:pt x="203809" y="100139"/>
                  </a:lnTo>
                  <a:lnTo>
                    <a:pt x="203809" y="0"/>
                  </a:lnTo>
                  <a:close/>
                </a:path>
              </a:pathLst>
            </a:custGeom>
            <a:solidFill>
              <a:srgbClr val="00C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0"/>
            <p:cNvSpPr/>
            <p:nvPr/>
          </p:nvSpPr>
          <p:spPr>
            <a:xfrm>
              <a:off x="2278037" y="4236884"/>
              <a:ext cx="125730" cy="117475"/>
            </a:xfrm>
            <a:custGeom>
              <a:avLst/>
              <a:gdLst/>
              <a:ahLst/>
              <a:cxnLst/>
              <a:rect l="l" t="t" r="r" b="b"/>
              <a:pathLst>
                <a:path w="125730" h="117475">
                  <a:moveTo>
                    <a:pt x="125679" y="83985"/>
                  </a:moveTo>
                  <a:lnTo>
                    <a:pt x="0" y="83985"/>
                  </a:lnTo>
                  <a:lnTo>
                    <a:pt x="0" y="117259"/>
                  </a:lnTo>
                  <a:lnTo>
                    <a:pt x="125679" y="117259"/>
                  </a:lnTo>
                  <a:lnTo>
                    <a:pt x="125679" y="83985"/>
                  </a:lnTo>
                  <a:close/>
                </a:path>
                <a:path w="125730" h="117475">
                  <a:moveTo>
                    <a:pt x="125679" y="0"/>
                  </a:moveTo>
                  <a:lnTo>
                    <a:pt x="0" y="0"/>
                  </a:lnTo>
                  <a:lnTo>
                    <a:pt x="0" y="33274"/>
                  </a:lnTo>
                  <a:lnTo>
                    <a:pt x="125679" y="33274"/>
                  </a:lnTo>
                  <a:lnTo>
                    <a:pt x="125679" y="0"/>
                  </a:lnTo>
                  <a:close/>
                </a:path>
              </a:pathLst>
            </a:custGeom>
            <a:solidFill>
              <a:srgbClr val="8E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"/>
            <p:cNvSpPr/>
            <p:nvPr/>
          </p:nvSpPr>
          <p:spPr>
            <a:xfrm>
              <a:off x="1405089" y="4478223"/>
              <a:ext cx="1005662" cy="1780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"/>
            <p:cNvSpPr/>
            <p:nvPr/>
          </p:nvSpPr>
          <p:spPr>
            <a:xfrm>
              <a:off x="2278037" y="4404842"/>
              <a:ext cx="125730" cy="33655"/>
            </a:xfrm>
            <a:custGeom>
              <a:avLst/>
              <a:gdLst/>
              <a:ahLst/>
              <a:cxnLst/>
              <a:rect l="l" t="t" r="r" b="b"/>
              <a:pathLst>
                <a:path w="125730" h="33654">
                  <a:moveTo>
                    <a:pt x="125691" y="0"/>
                  </a:moveTo>
                  <a:lnTo>
                    <a:pt x="0" y="0"/>
                  </a:lnTo>
                  <a:lnTo>
                    <a:pt x="0" y="33274"/>
                  </a:lnTo>
                  <a:lnTo>
                    <a:pt x="125691" y="33274"/>
                  </a:lnTo>
                  <a:lnTo>
                    <a:pt x="125691" y="0"/>
                  </a:lnTo>
                  <a:close/>
                </a:path>
              </a:pathLst>
            </a:custGeom>
            <a:solidFill>
              <a:srgbClr val="8E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3"/>
            <p:cNvSpPr/>
            <p:nvPr/>
          </p:nvSpPr>
          <p:spPr>
            <a:xfrm>
              <a:off x="2048383" y="4236821"/>
              <a:ext cx="202565" cy="201295"/>
            </a:xfrm>
            <a:custGeom>
              <a:avLst/>
              <a:gdLst/>
              <a:ahLst/>
              <a:cxnLst/>
              <a:rect l="l" t="t" r="r" b="b"/>
              <a:pathLst>
                <a:path w="202564" h="201295">
                  <a:moveTo>
                    <a:pt x="101650" y="0"/>
                  </a:moveTo>
                  <a:lnTo>
                    <a:pt x="100647" y="0"/>
                  </a:lnTo>
                  <a:lnTo>
                    <a:pt x="61566" y="7941"/>
                  </a:lnTo>
                  <a:lnTo>
                    <a:pt x="29564" y="29564"/>
                  </a:lnTo>
                  <a:lnTo>
                    <a:pt x="7941" y="61566"/>
                  </a:lnTo>
                  <a:lnTo>
                    <a:pt x="0" y="100647"/>
                  </a:lnTo>
                  <a:lnTo>
                    <a:pt x="7941" y="139728"/>
                  </a:lnTo>
                  <a:lnTo>
                    <a:pt x="29564" y="171730"/>
                  </a:lnTo>
                  <a:lnTo>
                    <a:pt x="61566" y="193353"/>
                  </a:lnTo>
                  <a:lnTo>
                    <a:pt x="100647" y="201295"/>
                  </a:lnTo>
                  <a:lnTo>
                    <a:pt x="202298" y="201295"/>
                  </a:lnTo>
                  <a:lnTo>
                    <a:pt x="202298" y="168008"/>
                  </a:lnTo>
                  <a:lnTo>
                    <a:pt x="100647" y="168008"/>
                  </a:lnTo>
                  <a:lnTo>
                    <a:pt x="74520" y="162683"/>
                  </a:lnTo>
                  <a:lnTo>
                    <a:pt x="53098" y="148196"/>
                  </a:lnTo>
                  <a:lnTo>
                    <a:pt x="38611" y="126774"/>
                  </a:lnTo>
                  <a:lnTo>
                    <a:pt x="33286" y="100647"/>
                  </a:lnTo>
                  <a:lnTo>
                    <a:pt x="38614" y="74520"/>
                  </a:lnTo>
                  <a:lnTo>
                    <a:pt x="53105" y="53098"/>
                  </a:lnTo>
                  <a:lnTo>
                    <a:pt x="74529" y="38611"/>
                  </a:lnTo>
                  <a:lnTo>
                    <a:pt x="100647" y="33286"/>
                  </a:lnTo>
                  <a:lnTo>
                    <a:pt x="175249" y="33286"/>
                  </a:lnTo>
                  <a:lnTo>
                    <a:pt x="172734" y="29564"/>
                  </a:lnTo>
                  <a:lnTo>
                    <a:pt x="140731" y="7941"/>
                  </a:lnTo>
                  <a:lnTo>
                    <a:pt x="101650" y="0"/>
                  </a:lnTo>
                  <a:close/>
                </a:path>
                <a:path w="202564" h="201295">
                  <a:moveTo>
                    <a:pt x="175249" y="33286"/>
                  </a:moveTo>
                  <a:lnTo>
                    <a:pt x="101650" y="33286"/>
                  </a:lnTo>
                  <a:lnTo>
                    <a:pt x="127780" y="38612"/>
                  </a:lnTo>
                  <a:lnTo>
                    <a:pt x="149202" y="53103"/>
                  </a:lnTo>
                  <a:lnTo>
                    <a:pt x="163688" y="74525"/>
                  </a:lnTo>
                  <a:lnTo>
                    <a:pt x="169011" y="100647"/>
                  </a:lnTo>
                  <a:lnTo>
                    <a:pt x="169011" y="168008"/>
                  </a:lnTo>
                  <a:lnTo>
                    <a:pt x="202298" y="168008"/>
                  </a:lnTo>
                  <a:lnTo>
                    <a:pt x="202298" y="100647"/>
                  </a:lnTo>
                  <a:lnTo>
                    <a:pt x="194357" y="61566"/>
                  </a:lnTo>
                  <a:lnTo>
                    <a:pt x="175249" y="33286"/>
                  </a:lnTo>
                  <a:close/>
                </a:path>
              </a:pathLst>
            </a:custGeom>
            <a:solidFill>
              <a:srgbClr val="20AA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4"/>
            <p:cNvSpPr/>
            <p:nvPr/>
          </p:nvSpPr>
          <p:spPr>
            <a:xfrm>
              <a:off x="2111946" y="4362970"/>
              <a:ext cx="915035" cy="85090"/>
            </a:xfrm>
            <a:custGeom>
              <a:avLst/>
              <a:gdLst/>
              <a:ahLst/>
              <a:cxnLst/>
              <a:rect l="l" t="t" r="r" b="b"/>
              <a:pathLst>
                <a:path w="915035" h="85089">
                  <a:moveTo>
                    <a:pt x="84620" y="0"/>
                  </a:moveTo>
                  <a:lnTo>
                    <a:pt x="0" y="42291"/>
                  </a:lnTo>
                  <a:lnTo>
                    <a:pt x="84620" y="84607"/>
                  </a:lnTo>
                  <a:lnTo>
                    <a:pt x="84620" y="46189"/>
                  </a:lnTo>
                  <a:lnTo>
                    <a:pt x="80187" y="46189"/>
                  </a:lnTo>
                  <a:lnTo>
                    <a:pt x="80187" y="38417"/>
                  </a:lnTo>
                  <a:lnTo>
                    <a:pt x="84620" y="38417"/>
                  </a:lnTo>
                  <a:lnTo>
                    <a:pt x="84620" y="0"/>
                  </a:lnTo>
                  <a:close/>
                </a:path>
                <a:path w="915035" h="85089">
                  <a:moveTo>
                    <a:pt x="84620" y="38417"/>
                  </a:moveTo>
                  <a:lnTo>
                    <a:pt x="80187" y="38417"/>
                  </a:lnTo>
                  <a:lnTo>
                    <a:pt x="80187" y="46189"/>
                  </a:lnTo>
                  <a:lnTo>
                    <a:pt x="84620" y="46189"/>
                  </a:lnTo>
                  <a:lnTo>
                    <a:pt x="84620" y="38417"/>
                  </a:lnTo>
                  <a:close/>
                </a:path>
                <a:path w="915035" h="85089">
                  <a:moveTo>
                    <a:pt x="914412" y="38417"/>
                  </a:moveTo>
                  <a:lnTo>
                    <a:pt x="84620" y="38417"/>
                  </a:lnTo>
                  <a:lnTo>
                    <a:pt x="84620" y="46189"/>
                  </a:lnTo>
                  <a:lnTo>
                    <a:pt x="914412" y="46189"/>
                  </a:lnTo>
                  <a:lnTo>
                    <a:pt x="914412" y="38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592153" y="625404"/>
            <a:ext cx="20362847" cy="5927796"/>
            <a:chOff x="-6457377" y="490271"/>
            <a:chExt cx="18074905" cy="5801829"/>
          </a:xfrm>
        </p:grpSpPr>
        <p:sp>
          <p:nvSpPr>
            <p:cNvPr id="3" name="object 3"/>
            <p:cNvSpPr/>
            <p:nvPr/>
          </p:nvSpPr>
          <p:spPr>
            <a:xfrm>
              <a:off x="11016818" y="566305"/>
              <a:ext cx="600710" cy="5725795"/>
            </a:xfrm>
            <a:custGeom>
              <a:avLst/>
              <a:gdLst/>
              <a:ahLst/>
              <a:cxnLst/>
              <a:rect l="l" t="t" r="r" b="b"/>
              <a:pathLst>
                <a:path w="600709" h="5725795">
                  <a:moveTo>
                    <a:pt x="0" y="5725388"/>
                  </a:moveTo>
                  <a:lnTo>
                    <a:pt x="600633" y="5725388"/>
                  </a:lnTo>
                  <a:lnTo>
                    <a:pt x="600633" y="0"/>
                  </a:lnTo>
                  <a:lnTo>
                    <a:pt x="0" y="0"/>
                  </a:lnTo>
                  <a:lnTo>
                    <a:pt x="0" y="572538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6457377" y="490271"/>
              <a:ext cx="9753600" cy="5725795"/>
            </a:xfrm>
            <a:custGeom>
              <a:avLst/>
              <a:gdLst/>
              <a:ahLst/>
              <a:cxnLst/>
              <a:rect l="l" t="t" r="r" b="b"/>
              <a:pathLst>
                <a:path w="11017250" h="5725795">
                  <a:moveTo>
                    <a:pt x="11016818" y="0"/>
                  </a:moveTo>
                  <a:lnTo>
                    <a:pt x="0" y="0"/>
                  </a:lnTo>
                  <a:lnTo>
                    <a:pt x="0" y="5725378"/>
                  </a:lnTo>
                  <a:lnTo>
                    <a:pt x="11016818" y="5725378"/>
                  </a:lnTo>
                  <a:lnTo>
                    <a:pt x="11016818" y="0"/>
                  </a:lnTo>
                  <a:close/>
                </a:path>
              </a:pathLst>
            </a:custGeom>
            <a:solidFill>
              <a:srgbClr val="A3B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8230" y="879115"/>
            <a:ext cx="10497970" cy="50141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pc="175" dirty="0">
                <a:solidFill>
                  <a:srgbClr val="003E6C"/>
                </a:solidFill>
              </a:rPr>
              <a:t>Portable</a:t>
            </a:r>
            <a:r>
              <a:rPr spc="10" dirty="0">
                <a:solidFill>
                  <a:srgbClr val="003E6C"/>
                </a:solidFill>
              </a:rPr>
              <a:t> </a:t>
            </a:r>
            <a:r>
              <a:rPr spc="185" dirty="0" smtClean="0">
                <a:solidFill>
                  <a:srgbClr val="003E6C"/>
                </a:solidFill>
              </a:rPr>
              <a:t>Hydroge</a:t>
            </a:r>
            <a:r>
              <a:rPr lang="en-US" spc="185" dirty="0" smtClean="0">
                <a:solidFill>
                  <a:srgbClr val="003E6C"/>
                </a:solidFill>
              </a:rPr>
              <a:t>n </a:t>
            </a:r>
            <a:r>
              <a:rPr spc="105" dirty="0" smtClean="0">
                <a:solidFill>
                  <a:srgbClr val="003E6C"/>
                </a:solidFill>
              </a:rPr>
              <a:t>Rich </a:t>
            </a:r>
            <a:r>
              <a:rPr spc="240" dirty="0">
                <a:solidFill>
                  <a:srgbClr val="003E6C"/>
                </a:solidFill>
              </a:rPr>
              <a:t>Water </a:t>
            </a:r>
            <a:r>
              <a:rPr spc="165" dirty="0">
                <a:solidFill>
                  <a:srgbClr val="003E6C"/>
                </a:solidFill>
              </a:rPr>
              <a:t>Generation</a:t>
            </a:r>
            <a:r>
              <a:rPr spc="-330" dirty="0">
                <a:solidFill>
                  <a:srgbClr val="003E6C"/>
                </a:solidFill>
              </a:rPr>
              <a:t> </a:t>
            </a:r>
            <a:r>
              <a:rPr spc="185" dirty="0">
                <a:solidFill>
                  <a:srgbClr val="003E6C"/>
                </a:solidFill>
              </a:rPr>
              <a:t>Tumbler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731" y="3735413"/>
            <a:ext cx="26638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Hydrogen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qualified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cross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blood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brain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barrier.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0731" y="3997438"/>
            <a:ext cx="2784475" cy="44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Studies shows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hydrogen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exerts </a:t>
            </a:r>
            <a:r>
              <a:rPr sz="800" b="1" spc="5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8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Antioxidant.  Anti-apototic,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Auto-Inflammatory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Cytoprotective  Properties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beneficial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cell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2935" y="2138997"/>
            <a:ext cx="351853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80" dirty="0">
                <a:solidFill>
                  <a:srgbClr val="003E6C"/>
                </a:solidFill>
                <a:latin typeface="Arial"/>
                <a:cs typeface="Arial"/>
              </a:rPr>
              <a:t>What </a:t>
            </a:r>
            <a:r>
              <a:rPr sz="1600" b="1" spc="-5" dirty="0">
                <a:solidFill>
                  <a:srgbClr val="003E6C"/>
                </a:solidFill>
                <a:latin typeface="Arial"/>
                <a:cs typeface="Arial"/>
              </a:rPr>
              <a:t>is </a:t>
            </a:r>
            <a:r>
              <a:rPr sz="1600" b="1" spc="95" dirty="0">
                <a:solidFill>
                  <a:srgbClr val="003E6C"/>
                </a:solidFill>
                <a:latin typeface="Arial"/>
                <a:cs typeface="Arial"/>
              </a:rPr>
              <a:t>hydrogen</a:t>
            </a:r>
            <a:r>
              <a:rPr sz="1600" b="1" spc="-175" dirty="0">
                <a:solidFill>
                  <a:srgbClr val="003E6C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003E6C"/>
                </a:solidFill>
                <a:latin typeface="Arial"/>
                <a:cs typeface="Arial"/>
              </a:rPr>
              <a:t>water?</a:t>
            </a:r>
            <a:endParaRPr sz="1600" dirty="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725"/>
              </a:spcBef>
            </a:pP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Chemically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represented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7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symbol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having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5" dirty="0">
                <a:solidFill>
                  <a:srgbClr val="231F20"/>
                </a:solidFill>
                <a:latin typeface="Arial"/>
                <a:cs typeface="Arial"/>
              </a:rPr>
              <a:t>atomic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endParaRPr sz="800" dirty="0">
              <a:latin typeface="Arial"/>
              <a:cs typeface="Arial"/>
            </a:endParaRPr>
          </a:p>
          <a:p>
            <a:pPr marL="100330" marR="1031240">
              <a:lnSpc>
                <a:spcPct val="229800"/>
              </a:lnSpc>
            </a:pP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entire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universe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75" dirty="0">
                <a:solidFill>
                  <a:srgbClr val="231F20"/>
                </a:solidFill>
                <a:latin typeface="Arial"/>
                <a:cs typeface="Arial"/>
              </a:rPr>
              <a:t>made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hydrogen. 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Smallest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Simplest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element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universe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&amp;</a:t>
            </a:r>
            <a:endParaRPr sz="800" dirty="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145"/>
              </a:spcBef>
            </a:pP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Having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capabilities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5" dirty="0">
                <a:solidFill>
                  <a:srgbClr val="231F20"/>
                </a:solidFill>
                <a:latin typeface="Arial"/>
                <a:cs typeface="Arial"/>
              </a:rPr>
              <a:t>act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cellular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levels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body.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0731" y="3455199"/>
            <a:ext cx="1760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Hydrogen 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natural</a:t>
            </a:r>
            <a:r>
              <a:rPr sz="8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Antioxidant.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0086" y="2531338"/>
            <a:ext cx="32384" cy="3162300"/>
          </a:xfrm>
          <a:custGeom>
            <a:avLst/>
            <a:gdLst/>
            <a:ahLst/>
            <a:cxnLst/>
            <a:rect l="l" t="t" r="r" b="b"/>
            <a:pathLst>
              <a:path w="32384" h="3162300">
                <a:moveTo>
                  <a:pt x="28956" y="3139795"/>
                </a:moveTo>
                <a:lnTo>
                  <a:pt x="22466" y="3133306"/>
                </a:lnTo>
                <a:lnTo>
                  <a:pt x="6489" y="3133306"/>
                </a:lnTo>
                <a:lnTo>
                  <a:pt x="0" y="3139795"/>
                </a:lnTo>
                <a:lnTo>
                  <a:pt x="0" y="3155797"/>
                </a:lnTo>
                <a:lnTo>
                  <a:pt x="6489" y="3162262"/>
                </a:lnTo>
                <a:lnTo>
                  <a:pt x="22466" y="3162262"/>
                </a:lnTo>
                <a:lnTo>
                  <a:pt x="28956" y="3155797"/>
                </a:lnTo>
                <a:lnTo>
                  <a:pt x="28956" y="3139795"/>
                </a:lnTo>
                <a:close/>
              </a:path>
              <a:path w="32384" h="3162300">
                <a:moveTo>
                  <a:pt x="28956" y="2989757"/>
                </a:moveTo>
                <a:lnTo>
                  <a:pt x="22466" y="2983280"/>
                </a:lnTo>
                <a:lnTo>
                  <a:pt x="6489" y="2983280"/>
                </a:lnTo>
                <a:lnTo>
                  <a:pt x="0" y="2989757"/>
                </a:lnTo>
                <a:lnTo>
                  <a:pt x="0" y="3005759"/>
                </a:lnTo>
                <a:lnTo>
                  <a:pt x="6489" y="3012224"/>
                </a:lnTo>
                <a:lnTo>
                  <a:pt x="22466" y="3012224"/>
                </a:lnTo>
                <a:lnTo>
                  <a:pt x="28956" y="3005759"/>
                </a:lnTo>
                <a:lnTo>
                  <a:pt x="28956" y="2989757"/>
                </a:lnTo>
                <a:close/>
              </a:path>
              <a:path w="32384" h="3162300">
                <a:moveTo>
                  <a:pt x="28956" y="2718003"/>
                </a:moveTo>
                <a:lnTo>
                  <a:pt x="22466" y="2711513"/>
                </a:lnTo>
                <a:lnTo>
                  <a:pt x="6489" y="2711513"/>
                </a:lnTo>
                <a:lnTo>
                  <a:pt x="0" y="2718003"/>
                </a:lnTo>
                <a:lnTo>
                  <a:pt x="0" y="2733992"/>
                </a:lnTo>
                <a:lnTo>
                  <a:pt x="6489" y="2740469"/>
                </a:lnTo>
                <a:lnTo>
                  <a:pt x="22466" y="2740469"/>
                </a:lnTo>
                <a:lnTo>
                  <a:pt x="28956" y="2733992"/>
                </a:lnTo>
                <a:lnTo>
                  <a:pt x="28956" y="2718003"/>
                </a:lnTo>
                <a:close/>
              </a:path>
              <a:path w="32384" h="3162300">
                <a:moveTo>
                  <a:pt x="31991" y="1552321"/>
                </a:moveTo>
                <a:lnTo>
                  <a:pt x="24828" y="1545170"/>
                </a:lnTo>
                <a:lnTo>
                  <a:pt x="7162" y="1545170"/>
                </a:lnTo>
                <a:lnTo>
                  <a:pt x="0" y="1552321"/>
                </a:lnTo>
                <a:lnTo>
                  <a:pt x="0" y="1569999"/>
                </a:lnTo>
                <a:lnTo>
                  <a:pt x="7162" y="1577162"/>
                </a:lnTo>
                <a:lnTo>
                  <a:pt x="24828" y="1577162"/>
                </a:lnTo>
                <a:lnTo>
                  <a:pt x="31991" y="1569999"/>
                </a:lnTo>
                <a:lnTo>
                  <a:pt x="31991" y="1552321"/>
                </a:lnTo>
                <a:close/>
              </a:path>
              <a:path w="32384" h="3162300">
                <a:moveTo>
                  <a:pt x="31991" y="1268717"/>
                </a:moveTo>
                <a:lnTo>
                  <a:pt x="24828" y="1261554"/>
                </a:lnTo>
                <a:lnTo>
                  <a:pt x="7162" y="1261554"/>
                </a:lnTo>
                <a:lnTo>
                  <a:pt x="0" y="1268717"/>
                </a:lnTo>
                <a:lnTo>
                  <a:pt x="0" y="1286383"/>
                </a:lnTo>
                <a:lnTo>
                  <a:pt x="7162" y="1293545"/>
                </a:lnTo>
                <a:lnTo>
                  <a:pt x="24828" y="1293545"/>
                </a:lnTo>
                <a:lnTo>
                  <a:pt x="31991" y="1286383"/>
                </a:lnTo>
                <a:lnTo>
                  <a:pt x="31991" y="1268717"/>
                </a:lnTo>
                <a:close/>
              </a:path>
              <a:path w="32384" h="3162300">
                <a:moveTo>
                  <a:pt x="31991" y="994194"/>
                </a:moveTo>
                <a:lnTo>
                  <a:pt x="24828" y="987031"/>
                </a:lnTo>
                <a:lnTo>
                  <a:pt x="7162" y="987031"/>
                </a:lnTo>
                <a:lnTo>
                  <a:pt x="0" y="994194"/>
                </a:lnTo>
                <a:lnTo>
                  <a:pt x="0" y="1011859"/>
                </a:lnTo>
                <a:lnTo>
                  <a:pt x="7162" y="1019035"/>
                </a:lnTo>
                <a:lnTo>
                  <a:pt x="24828" y="1019035"/>
                </a:lnTo>
                <a:lnTo>
                  <a:pt x="31991" y="1011859"/>
                </a:lnTo>
                <a:lnTo>
                  <a:pt x="31991" y="994194"/>
                </a:lnTo>
                <a:close/>
              </a:path>
              <a:path w="32384" h="3162300">
                <a:moveTo>
                  <a:pt x="31991" y="572719"/>
                </a:moveTo>
                <a:lnTo>
                  <a:pt x="24828" y="565556"/>
                </a:lnTo>
                <a:lnTo>
                  <a:pt x="7162" y="565556"/>
                </a:lnTo>
                <a:lnTo>
                  <a:pt x="0" y="572719"/>
                </a:lnTo>
                <a:lnTo>
                  <a:pt x="0" y="590384"/>
                </a:lnTo>
                <a:lnTo>
                  <a:pt x="7162" y="597547"/>
                </a:lnTo>
                <a:lnTo>
                  <a:pt x="24828" y="597547"/>
                </a:lnTo>
                <a:lnTo>
                  <a:pt x="31991" y="590384"/>
                </a:lnTo>
                <a:lnTo>
                  <a:pt x="31991" y="572719"/>
                </a:lnTo>
                <a:close/>
              </a:path>
              <a:path w="32384" h="3162300">
                <a:moveTo>
                  <a:pt x="31991" y="291172"/>
                </a:moveTo>
                <a:lnTo>
                  <a:pt x="24828" y="284022"/>
                </a:lnTo>
                <a:lnTo>
                  <a:pt x="7162" y="284022"/>
                </a:lnTo>
                <a:lnTo>
                  <a:pt x="0" y="291172"/>
                </a:lnTo>
                <a:lnTo>
                  <a:pt x="0" y="308851"/>
                </a:lnTo>
                <a:lnTo>
                  <a:pt x="7162" y="316014"/>
                </a:lnTo>
                <a:lnTo>
                  <a:pt x="24828" y="316014"/>
                </a:lnTo>
                <a:lnTo>
                  <a:pt x="31991" y="308851"/>
                </a:lnTo>
                <a:lnTo>
                  <a:pt x="31991" y="291172"/>
                </a:lnTo>
                <a:close/>
              </a:path>
              <a:path w="32384" h="3162300">
                <a:moveTo>
                  <a:pt x="31991" y="7150"/>
                </a:moveTo>
                <a:lnTo>
                  <a:pt x="24828" y="0"/>
                </a:lnTo>
                <a:lnTo>
                  <a:pt x="7162" y="0"/>
                </a:lnTo>
                <a:lnTo>
                  <a:pt x="0" y="7150"/>
                </a:lnTo>
                <a:lnTo>
                  <a:pt x="0" y="24828"/>
                </a:lnTo>
                <a:lnTo>
                  <a:pt x="7162" y="31991"/>
                </a:lnTo>
                <a:lnTo>
                  <a:pt x="24828" y="31991"/>
                </a:lnTo>
                <a:lnTo>
                  <a:pt x="31991" y="24828"/>
                </a:lnTo>
                <a:lnTo>
                  <a:pt x="31991" y="7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20582" y="4696269"/>
            <a:ext cx="3163570" cy="1181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003E6C"/>
                </a:solidFill>
                <a:latin typeface="Arial"/>
                <a:cs typeface="Arial"/>
              </a:rPr>
              <a:t>Feature</a:t>
            </a:r>
            <a:endParaRPr sz="1600" dirty="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705"/>
              </a:spcBef>
            </a:pP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SPE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Technology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(Solid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Polymer</a:t>
            </a:r>
            <a:r>
              <a:rPr sz="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Electrolysis).</a:t>
            </a:r>
            <a:endParaRPr sz="800" dirty="0">
              <a:latin typeface="Arial"/>
              <a:cs typeface="Arial"/>
            </a:endParaRPr>
          </a:p>
          <a:p>
            <a:pPr marL="112395" marR="5080">
              <a:lnSpc>
                <a:spcPct val="114900"/>
              </a:lnSpc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Less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space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consuming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connected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7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package  </a:t>
            </a:r>
            <a:r>
              <a:rPr sz="800" b="1" spc="60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bottle.</a:t>
            </a:r>
            <a:endParaRPr sz="800" dirty="0">
              <a:latin typeface="Arial"/>
              <a:cs typeface="Arial"/>
            </a:endParaRPr>
          </a:p>
          <a:p>
            <a:pPr marL="112395" marR="263525">
              <a:lnSpc>
                <a:spcPct val="114900"/>
              </a:lnSpc>
            </a:pP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alkaline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acidic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(mild</a:t>
            </a:r>
            <a:r>
              <a:rPr sz="8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alkaline)  Can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Generate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Ozone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Skin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&amp;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Washing</a:t>
            </a:r>
            <a:endParaRPr sz="800" dirty="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145"/>
              </a:spcBef>
            </a:pP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Fruits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Vegetables.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0089" y="3895636"/>
            <a:ext cx="7038340" cy="1798320"/>
            <a:chOff x="1050089" y="3895636"/>
            <a:chExt cx="7038340" cy="1798320"/>
          </a:xfrm>
        </p:grpSpPr>
        <p:sp>
          <p:nvSpPr>
            <p:cNvPr id="15" name="object 15"/>
            <p:cNvSpPr/>
            <p:nvPr/>
          </p:nvSpPr>
          <p:spPr>
            <a:xfrm>
              <a:off x="1050089" y="509271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466" y="0"/>
                  </a:moveTo>
                  <a:lnTo>
                    <a:pt x="6489" y="0"/>
                  </a:lnTo>
                  <a:lnTo>
                    <a:pt x="0" y="6489"/>
                  </a:lnTo>
                  <a:lnTo>
                    <a:pt x="0" y="22479"/>
                  </a:lnTo>
                  <a:lnTo>
                    <a:pt x="6489" y="28956"/>
                  </a:lnTo>
                  <a:lnTo>
                    <a:pt x="22466" y="28956"/>
                  </a:lnTo>
                  <a:lnTo>
                    <a:pt x="28956" y="22479"/>
                  </a:lnTo>
                  <a:lnTo>
                    <a:pt x="28956" y="648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6213" y="3968927"/>
              <a:ext cx="34290" cy="1659889"/>
            </a:xfrm>
            <a:custGeom>
              <a:avLst/>
              <a:gdLst/>
              <a:ahLst/>
              <a:cxnLst/>
              <a:rect l="l" t="t" r="r" b="b"/>
              <a:pathLst>
                <a:path w="34289" h="1659889">
                  <a:moveTo>
                    <a:pt x="33959" y="1633423"/>
                  </a:moveTo>
                  <a:lnTo>
                    <a:pt x="26352" y="1625815"/>
                  </a:lnTo>
                  <a:lnTo>
                    <a:pt x="7607" y="1625815"/>
                  </a:lnTo>
                  <a:lnTo>
                    <a:pt x="0" y="1633423"/>
                  </a:lnTo>
                  <a:lnTo>
                    <a:pt x="0" y="1652181"/>
                  </a:lnTo>
                  <a:lnTo>
                    <a:pt x="7607" y="1659788"/>
                  </a:lnTo>
                  <a:lnTo>
                    <a:pt x="26352" y="1659788"/>
                  </a:lnTo>
                  <a:lnTo>
                    <a:pt x="33959" y="1652181"/>
                  </a:lnTo>
                  <a:lnTo>
                    <a:pt x="33959" y="1633423"/>
                  </a:lnTo>
                  <a:close/>
                </a:path>
                <a:path w="34289" h="1659889">
                  <a:moveTo>
                    <a:pt x="33959" y="1473111"/>
                  </a:moveTo>
                  <a:lnTo>
                    <a:pt x="26352" y="1465503"/>
                  </a:lnTo>
                  <a:lnTo>
                    <a:pt x="7607" y="1465503"/>
                  </a:lnTo>
                  <a:lnTo>
                    <a:pt x="0" y="1473111"/>
                  </a:lnTo>
                  <a:lnTo>
                    <a:pt x="0" y="1491856"/>
                  </a:lnTo>
                  <a:lnTo>
                    <a:pt x="7607" y="1499463"/>
                  </a:lnTo>
                  <a:lnTo>
                    <a:pt x="26352" y="1499463"/>
                  </a:lnTo>
                  <a:lnTo>
                    <a:pt x="33959" y="1491856"/>
                  </a:lnTo>
                  <a:lnTo>
                    <a:pt x="33959" y="1473111"/>
                  </a:lnTo>
                  <a:close/>
                </a:path>
                <a:path w="34289" h="1659889">
                  <a:moveTo>
                    <a:pt x="33959" y="1158735"/>
                  </a:moveTo>
                  <a:lnTo>
                    <a:pt x="26352" y="1151128"/>
                  </a:lnTo>
                  <a:lnTo>
                    <a:pt x="7607" y="1151128"/>
                  </a:lnTo>
                  <a:lnTo>
                    <a:pt x="0" y="1158735"/>
                  </a:lnTo>
                  <a:lnTo>
                    <a:pt x="0" y="1177480"/>
                  </a:lnTo>
                  <a:lnTo>
                    <a:pt x="7607" y="1185087"/>
                  </a:lnTo>
                  <a:lnTo>
                    <a:pt x="26352" y="1185087"/>
                  </a:lnTo>
                  <a:lnTo>
                    <a:pt x="33959" y="1177480"/>
                  </a:lnTo>
                  <a:lnTo>
                    <a:pt x="33959" y="1158735"/>
                  </a:lnTo>
                  <a:close/>
                </a:path>
                <a:path w="34289" h="1659889">
                  <a:moveTo>
                    <a:pt x="33959" y="988225"/>
                  </a:moveTo>
                  <a:lnTo>
                    <a:pt x="26352" y="980617"/>
                  </a:lnTo>
                  <a:lnTo>
                    <a:pt x="7607" y="980617"/>
                  </a:lnTo>
                  <a:lnTo>
                    <a:pt x="0" y="988225"/>
                  </a:lnTo>
                  <a:lnTo>
                    <a:pt x="0" y="1006970"/>
                  </a:lnTo>
                  <a:lnTo>
                    <a:pt x="7607" y="1014590"/>
                  </a:lnTo>
                  <a:lnTo>
                    <a:pt x="26352" y="1014590"/>
                  </a:lnTo>
                  <a:lnTo>
                    <a:pt x="33959" y="1006970"/>
                  </a:lnTo>
                  <a:lnTo>
                    <a:pt x="33959" y="988225"/>
                  </a:lnTo>
                  <a:close/>
                </a:path>
                <a:path w="34289" h="1659889">
                  <a:moveTo>
                    <a:pt x="33959" y="826046"/>
                  </a:moveTo>
                  <a:lnTo>
                    <a:pt x="26352" y="818451"/>
                  </a:lnTo>
                  <a:lnTo>
                    <a:pt x="7607" y="818451"/>
                  </a:lnTo>
                  <a:lnTo>
                    <a:pt x="0" y="826046"/>
                  </a:lnTo>
                  <a:lnTo>
                    <a:pt x="0" y="844804"/>
                  </a:lnTo>
                  <a:lnTo>
                    <a:pt x="7607" y="852411"/>
                  </a:lnTo>
                  <a:lnTo>
                    <a:pt x="26352" y="852411"/>
                  </a:lnTo>
                  <a:lnTo>
                    <a:pt x="33959" y="844804"/>
                  </a:lnTo>
                  <a:lnTo>
                    <a:pt x="33959" y="826046"/>
                  </a:lnTo>
                  <a:close/>
                </a:path>
                <a:path w="34289" h="1659889">
                  <a:moveTo>
                    <a:pt x="33959" y="675741"/>
                  </a:moveTo>
                  <a:lnTo>
                    <a:pt x="26352" y="668134"/>
                  </a:lnTo>
                  <a:lnTo>
                    <a:pt x="7607" y="668134"/>
                  </a:lnTo>
                  <a:lnTo>
                    <a:pt x="0" y="675741"/>
                  </a:lnTo>
                  <a:lnTo>
                    <a:pt x="0" y="694486"/>
                  </a:lnTo>
                  <a:lnTo>
                    <a:pt x="7607" y="702094"/>
                  </a:lnTo>
                  <a:lnTo>
                    <a:pt x="26352" y="702094"/>
                  </a:lnTo>
                  <a:lnTo>
                    <a:pt x="33959" y="694486"/>
                  </a:lnTo>
                  <a:lnTo>
                    <a:pt x="33959" y="675741"/>
                  </a:lnTo>
                  <a:close/>
                </a:path>
                <a:path w="34289" h="1659889">
                  <a:moveTo>
                    <a:pt x="33959" y="494538"/>
                  </a:moveTo>
                  <a:lnTo>
                    <a:pt x="26352" y="486918"/>
                  </a:lnTo>
                  <a:lnTo>
                    <a:pt x="7607" y="486918"/>
                  </a:lnTo>
                  <a:lnTo>
                    <a:pt x="0" y="494538"/>
                  </a:lnTo>
                  <a:lnTo>
                    <a:pt x="0" y="513283"/>
                  </a:lnTo>
                  <a:lnTo>
                    <a:pt x="7607" y="520890"/>
                  </a:lnTo>
                  <a:lnTo>
                    <a:pt x="26352" y="520890"/>
                  </a:lnTo>
                  <a:lnTo>
                    <a:pt x="33959" y="513283"/>
                  </a:lnTo>
                  <a:lnTo>
                    <a:pt x="33959" y="494538"/>
                  </a:lnTo>
                  <a:close/>
                </a:path>
                <a:path w="34289" h="1659889">
                  <a:moveTo>
                    <a:pt x="33959" y="337375"/>
                  </a:moveTo>
                  <a:lnTo>
                    <a:pt x="26352" y="329768"/>
                  </a:lnTo>
                  <a:lnTo>
                    <a:pt x="7607" y="329768"/>
                  </a:lnTo>
                  <a:lnTo>
                    <a:pt x="0" y="337375"/>
                  </a:lnTo>
                  <a:lnTo>
                    <a:pt x="0" y="356120"/>
                  </a:lnTo>
                  <a:lnTo>
                    <a:pt x="7607" y="363728"/>
                  </a:lnTo>
                  <a:lnTo>
                    <a:pt x="26352" y="363728"/>
                  </a:lnTo>
                  <a:lnTo>
                    <a:pt x="33959" y="356120"/>
                  </a:lnTo>
                  <a:lnTo>
                    <a:pt x="33959" y="337375"/>
                  </a:lnTo>
                  <a:close/>
                </a:path>
                <a:path w="34289" h="1659889">
                  <a:moveTo>
                    <a:pt x="33959" y="176631"/>
                  </a:moveTo>
                  <a:lnTo>
                    <a:pt x="26352" y="169024"/>
                  </a:lnTo>
                  <a:lnTo>
                    <a:pt x="7607" y="169024"/>
                  </a:lnTo>
                  <a:lnTo>
                    <a:pt x="0" y="176631"/>
                  </a:lnTo>
                  <a:lnTo>
                    <a:pt x="0" y="195376"/>
                  </a:lnTo>
                  <a:lnTo>
                    <a:pt x="7607" y="202984"/>
                  </a:lnTo>
                  <a:lnTo>
                    <a:pt x="26352" y="202984"/>
                  </a:lnTo>
                  <a:lnTo>
                    <a:pt x="33959" y="195376"/>
                  </a:lnTo>
                  <a:lnTo>
                    <a:pt x="33959" y="176631"/>
                  </a:lnTo>
                  <a:close/>
                </a:path>
                <a:path w="34289" h="1659889">
                  <a:moveTo>
                    <a:pt x="33959" y="7607"/>
                  </a:moveTo>
                  <a:lnTo>
                    <a:pt x="26352" y="0"/>
                  </a:lnTo>
                  <a:lnTo>
                    <a:pt x="7607" y="0"/>
                  </a:lnTo>
                  <a:lnTo>
                    <a:pt x="0" y="7607"/>
                  </a:lnTo>
                  <a:lnTo>
                    <a:pt x="0" y="26365"/>
                  </a:lnTo>
                  <a:lnTo>
                    <a:pt x="7607" y="33972"/>
                  </a:lnTo>
                  <a:lnTo>
                    <a:pt x="26352" y="33972"/>
                  </a:lnTo>
                  <a:lnTo>
                    <a:pt x="33959" y="26365"/>
                  </a:lnTo>
                  <a:lnTo>
                    <a:pt x="33959" y="7607"/>
                  </a:lnTo>
                  <a:close/>
                </a:path>
              </a:pathLst>
            </a:custGeom>
            <a:solidFill>
              <a:srgbClr val="4A73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1466" y="4072204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1466" y="4235297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21466" y="4390098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21466" y="4559160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1466" y="4732070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1466" y="4888014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21466" y="3899446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21466" y="5057292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1466" y="5206454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21466" y="5366105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1466" y="5540451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1466" y="5689686"/>
              <a:ext cx="3363595" cy="0"/>
            </a:xfrm>
            <a:custGeom>
              <a:avLst/>
              <a:gdLst/>
              <a:ahLst/>
              <a:cxnLst/>
              <a:rect l="l" t="t" r="r" b="b"/>
              <a:pathLst>
                <a:path w="3363595">
                  <a:moveTo>
                    <a:pt x="0" y="0"/>
                  </a:moveTo>
                  <a:lnTo>
                    <a:pt x="3363048" y="0"/>
                  </a:lnTo>
                </a:path>
              </a:pathLst>
            </a:custGeom>
            <a:ln w="7251">
              <a:solidFill>
                <a:srgbClr val="4A73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61687" y="4563419"/>
            <a:ext cx="177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pH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12026" y="4563419"/>
            <a:ext cx="4813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7.0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8.0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52441" y="4725065"/>
            <a:ext cx="1374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Antioxidant 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Indices</a:t>
            </a:r>
            <a:r>
              <a:rPr sz="8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(ORP)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12026" y="4725065"/>
            <a:ext cx="784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55" dirty="0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8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70" dirty="0">
                <a:solidFill>
                  <a:srgbClr val="231F20"/>
                </a:solidFill>
                <a:latin typeface="Arial"/>
                <a:cs typeface="Arial"/>
              </a:rPr>
              <a:t>-600mv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52441" y="4886711"/>
            <a:ext cx="10763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Dissolved</a:t>
            </a: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Hydrogen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12026" y="4886711"/>
            <a:ext cx="8521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55" dirty="0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1200</a:t>
            </a:r>
            <a:r>
              <a:rPr sz="8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231F20"/>
                </a:solidFill>
                <a:latin typeface="Arial"/>
                <a:cs typeface="Arial"/>
              </a:rPr>
              <a:t>ppb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52380" y="4392538"/>
            <a:ext cx="720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Cup</a:t>
            </a:r>
            <a:r>
              <a:rPr sz="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Capacity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11965" y="4392538"/>
            <a:ext cx="4108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231F20"/>
                </a:solidFill>
                <a:latin typeface="Arial"/>
                <a:cs typeface="Arial"/>
              </a:rPr>
              <a:t>500ml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52380" y="3907601"/>
            <a:ext cx="11582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Initial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source 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8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11965" y="3907601"/>
            <a:ext cx="8293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Purified</a:t>
            </a:r>
            <a:r>
              <a:rPr sz="8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52380" y="4230892"/>
            <a:ext cx="897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Battery</a:t>
            </a:r>
            <a:r>
              <a:rPr sz="8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Capacity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11965" y="4230892"/>
            <a:ext cx="623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75" dirty="0">
                <a:solidFill>
                  <a:srgbClr val="231F20"/>
                </a:solidFill>
                <a:latin typeface="Arial"/>
                <a:cs typeface="Arial"/>
              </a:rPr>
              <a:t>3000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70" dirty="0">
                <a:solidFill>
                  <a:srgbClr val="231F20"/>
                </a:solidFill>
                <a:latin typeface="Arial"/>
                <a:cs typeface="Arial"/>
              </a:rPr>
              <a:t>mAh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52380" y="4069246"/>
            <a:ext cx="4298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800" b="1" spc="55" dirty="0">
                <a:solidFill>
                  <a:srgbClr val="231F20"/>
                </a:solidFill>
                <a:latin typeface="Arial"/>
                <a:cs typeface="Arial"/>
              </a:rPr>
              <a:t>tage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11965" y="4069246"/>
            <a:ext cx="12401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220V, </a:t>
            </a:r>
            <a:r>
              <a:rPr sz="800" b="1" spc="60" dirty="0">
                <a:solidFill>
                  <a:srgbClr val="231F20"/>
                </a:solidFill>
                <a:latin typeface="Arial"/>
                <a:cs typeface="Arial"/>
              </a:rPr>
              <a:t>50-60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HZ, 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SV,</a:t>
            </a:r>
            <a:r>
              <a:rPr sz="8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2A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52319" y="5331920"/>
            <a:ext cx="1323975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32600"/>
              </a:lnSpc>
              <a:spcBef>
                <a:spcPts val="100"/>
              </a:spcBef>
            </a:pP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Fully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charged Battery  Hydrogen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Produce</a:t>
            </a:r>
            <a:r>
              <a:rPr sz="8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Cycle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11904" y="5331920"/>
            <a:ext cx="1210310" cy="3492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800" b="1" spc="5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sz="800" b="1" spc="75" dirty="0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sz="8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times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sz="800" b="1" spc="5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minutes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90135" y="3523310"/>
            <a:ext cx="153225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70" dirty="0">
                <a:solidFill>
                  <a:srgbClr val="003E6C"/>
                </a:solidFill>
                <a:latin typeface="Arial"/>
                <a:cs typeface="Arial"/>
              </a:rPr>
              <a:t>Specifications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49304" y="5055349"/>
            <a:ext cx="11639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8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composition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09701" y="5055349"/>
            <a:ext cx="1226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Bottle,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Inhaling</a:t>
            </a:r>
            <a:r>
              <a:rPr sz="8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Pipes,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65785" y="5207749"/>
            <a:ext cx="1608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User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Manual, Android</a:t>
            </a:r>
            <a:r>
              <a:rPr sz="8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Charger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20" y="0"/>
            <a:ext cx="427016" cy="5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8293" y="1717484"/>
            <a:ext cx="7392365" cy="4185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1591" y="626935"/>
            <a:ext cx="2074633" cy="103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43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2228" y="566305"/>
            <a:ext cx="11046460" cy="5725795"/>
            <a:chOff x="592228" y="566305"/>
            <a:chExt cx="11046460" cy="5725795"/>
          </a:xfrm>
        </p:grpSpPr>
        <p:sp>
          <p:nvSpPr>
            <p:cNvPr id="3" name="object 3"/>
            <p:cNvSpPr/>
            <p:nvPr/>
          </p:nvSpPr>
          <p:spPr>
            <a:xfrm>
              <a:off x="592228" y="566305"/>
              <a:ext cx="11046460" cy="5725795"/>
            </a:xfrm>
            <a:custGeom>
              <a:avLst/>
              <a:gdLst/>
              <a:ahLst/>
              <a:cxnLst/>
              <a:rect l="l" t="t" r="r" b="b"/>
              <a:pathLst>
                <a:path w="11046460" h="5725795">
                  <a:moveTo>
                    <a:pt x="11045952" y="0"/>
                  </a:moveTo>
                  <a:lnTo>
                    <a:pt x="0" y="0"/>
                  </a:lnTo>
                  <a:lnTo>
                    <a:pt x="0" y="5725388"/>
                  </a:lnTo>
                  <a:lnTo>
                    <a:pt x="11045952" y="5725388"/>
                  </a:lnTo>
                  <a:lnTo>
                    <a:pt x="11045952" y="0"/>
                  </a:lnTo>
                  <a:close/>
                </a:path>
              </a:pathLst>
            </a:custGeom>
            <a:solidFill>
              <a:srgbClr val="15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822566"/>
              <a:ext cx="2531110" cy="2396490"/>
            </a:xfrm>
            <a:custGeom>
              <a:avLst/>
              <a:gdLst/>
              <a:ahLst/>
              <a:cxnLst/>
              <a:rect l="l" t="t" r="r" b="b"/>
              <a:pathLst>
                <a:path w="2531109" h="2396490">
                  <a:moveTo>
                    <a:pt x="2530792" y="0"/>
                  </a:moveTo>
                  <a:lnTo>
                    <a:pt x="0" y="0"/>
                  </a:lnTo>
                  <a:lnTo>
                    <a:pt x="0" y="2396159"/>
                  </a:lnTo>
                  <a:lnTo>
                    <a:pt x="2530792" y="2396159"/>
                  </a:lnTo>
                  <a:lnTo>
                    <a:pt x="2530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0902" y="1953768"/>
              <a:ext cx="520560" cy="11014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" y="822566"/>
              <a:ext cx="1384465" cy="1140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73418" y="3224752"/>
              <a:ext cx="2531110" cy="2490247"/>
            </a:xfrm>
            <a:custGeom>
              <a:avLst/>
              <a:gdLst/>
              <a:ahLst/>
              <a:cxnLst/>
              <a:rect l="l" t="t" r="r" b="b"/>
              <a:pathLst>
                <a:path w="2531109" h="2396490">
                  <a:moveTo>
                    <a:pt x="2530779" y="0"/>
                  </a:moveTo>
                  <a:lnTo>
                    <a:pt x="0" y="0"/>
                  </a:lnTo>
                  <a:lnTo>
                    <a:pt x="0" y="2396172"/>
                  </a:lnTo>
                  <a:lnTo>
                    <a:pt x="2530779" y="2396172"/>
                  </a:lnTo>
                  <a:lnTo>
                    <a:pt x="2530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71439" y="4469875"/>
              <a:ext cx="927963" cy="1271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56101" y="3699332"/>
              <a:ext cx="802284" cy="18219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33125" y="537475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6769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6769" y="6769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69310" y="822566"/>
              <a:ext cx="8035218" cy="2396490"/>
            </a:xfrm>
            <a:custGeom>
              <a:avLst/>
              <a:gdLst/>
              <a:ahLst/>
              <a:cxnLst/>
              <a:rect l="l" t="t" r="r" b="b"/>
              <a:pathLst>
                <a:path w="2529840" h="2396490">
                  <a:moveTo>
                    <a:pt x="2529840" y="0"/>
                  </a:moveTo>
                  <a:lnTo>
                    <a:pt x="0" y="0"/>
                  </a:lnTo>
                  <a:lnTo>
                    <a:pt x="0" y="2396147"/>
                  </a:lnTo>
                  <a:lnTo>
                    <a:pt x="2529840" y="2396147"/>
                  </a:lnTo>
                  <a:lnTo>
                    <a:pt x="2529840" y="0"/>
                  </a:lnTo>
                  <a:close/>
                </a:path>
              </a:pathLst>
            </a:custGeom>
            <a:solidFill>
              <a:srgbClr val="003F6D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05200" y="1246753"/>
            <a:ext cx="7899328" cy="1548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346075" indent="-2857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b="1" spc="40" dirty="0" smtClean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options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Hydrogen  gefntation:</a:t>
            </a:r>
            <a:endParaRPr dirty="0">
              <a:latin typeface="Arial"/>
              <a:cs typeface="Arial"/>
            </a:endParaRPr>
          </a:p>
          <a:p>
            <a:pPr marL="464820" marR="73660" indent="-285750">
              <a:lnSpc>
                <a:spcPct val="114900"/>
              </a:lnSpc>
              <a:buFont typeface="Wingdings" pitchFamily="2" charset="2"/>
              <a:buChar char="ü"/>
            </a:pPr>
            <a:r>
              <a:rPr b="1" spc="25" dirty="0" smtClean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minutes </a:t>
            </a:r>
            <a:r>
              <a:rPr b="1" spc="25" dirty="0">
                <a:solidFill>
                  <a:srgbClr val="FFFFFF"/>
                </a:solidFill>
                <a:latin typeface="Arial"/>
                <a:cs typeface="Arial"/>
              </a:rPr>
              <a:t>cycle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Hydrogen  genration </a:t>
            </a:r>
            <a:r>
              <a:rPr b="1" spc="55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1200</a:t>
            </a:r>
            <a:r>
              <a:rPr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60" dirty="0">
                <a:solidFill>
                  <a:srgbClr val="FFFFFF"/>
                </a:solidFill>
                <a:latin typeface="Arial"/>
                <a:cs typeface="Arial"/>
              </a:rPr>
              <a:t>ppb</a:t>
            </a:r>
            <a:endParaRPr dirty="0">
              <a:latin typeface="Arial"/>
              <a:cs typeface="Arial"/>
            </a:endParaRPr>
          </a:p>
          <a:p>
            <a:pPr marL="464820" marR="5080" indent="-285750">
              <a:lnSpc>
                <a:spcPct val="114900"/>
              </a:lnSpc>
              <a:buFont typeface="Wingdings" pitchFamily="2" charset="2"/>
              <a:buChar char="ü"/>
            </a:pPr>
            <a:r>
              <a:rPr b="1" spc="-20" dirty="0" smtClean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minutes </a:t>
            </a:r>
            <a:r>
              <a:rPr b="1" spc="25" dirty="0">
                <a:solidFill>
                  <a:srgbClr val="FFFFFF"/>
                </a:solidFill>
                <a:latin typeface="Arial"/>
                <a:cs typeface="Arial"/>
              </a:rPr>
              <a:t>cycle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Hydrogen  genration </a:t>
            </a:r>
            <a:r>
              <a:rPr b="1" spc="55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b="1" spc="60" dirty="0">
                <a:solidFill>
                  <a:srgbClr val="FFFFFF"/>
                </a:solidFill>
                <a:latin typeface="Arial"/>
                <a:cs typeface="Arial"/>
              </a:rPr>
              <a:t>2200</a:t>
            </a:r>
            <a:r>
              <a:rPr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60" dirty="0">
                <a:solidFill>
                  <a:srgbClr val="FFFFFF"/>
                </a:solidFill>
                <a:latin typeface="Arial"/>
                <a:cs typeface="Arial"/>
              </a:rPr>
              <a:t>ppb</a:t>
            </a:r>
            <a:endParaRPr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0"/>
              </a:spcBef>
              <a:buFont typeface="Arial" pitchFamily="34" charset="0"/>
              <a:buChar char="•"/>
            </a:pPr>
            <a:r>
              <a:rPr b="1" spc="25" dirty="0" smtClean="0">
                <a:solidFill>
                  <a:srgbClr val="FFFFFF"/>
                </a:solidFill>
                <a:latin typeface="Arial"/>
                <a:cs typeface="Arial"/>
              </a:rPr>
              <a:t>Lid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lock</a:t>
            </a:r>
            <a:r>
              <a:rPr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endParaRPr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5"/>
              </a:spcBef>
              <a:buFont typeface="Arial" pitchFamily="34" charset="0"/>
              <a:buChar char="•"/>
            </a:pPr>
            <a:r>
              <a:rPr b="1" spc="10" dirty="0" smtClean="0">
                <a:solidFill>
                  <a:srgbClr val="FFFFFF"/>
                </a:solidFill>
                <a:latin typeface="Arial"/>
                <a:cs typeface="Arial"/>
              </a:rPr>
              <a:t>Easy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b="1" spc="55" dirty="0">
                <a:solidFill>
                  <a:srgbClr val="FFFFFF"/>
                </a:solidFill>
                <a:latin typeface="Arial"/>
                <a:cs typeface="Arial"/>
              </a:rPr>
              <a:t>bottle</a:t>
            </a:r>
            <a:r>
              <a:rPr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5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8835" y="3224753"/>
            <a:ext cx="8034583" cy="2490246"/>
          </a:xfrm>
          <a:custGeom>
            <a:avLst/>
            <a:gdLst/>
            <a:ahLst/>
            <a:cxnLst/>
            <a:rect l="l" t="t" r="r" b="b"/>
            <a:pathLst>
              <a:path w="2530475" h="2396490">
                <a:moveTo>
                  <a:pt x="2529865" y="0"/>
                </a:moveTo>
                <a:lnTo>
                  <a:pt x="0" y="0"/>
                </a:lnTo>
                <a:lnTo>
                  <a:pt x="0" y="2396172"/>
                </a:lnTo>
                <a:lnTo>
                  <a:pt x="2529865" y="2396172"/>
                </a:lnTo>
                <a:lnTo>
                  <a:pt x="2529865" y="0"/>
                </a:lnTo>
                <a:close/>
              </a:path>
            </a:pathLst>
          </a:custGeom>
          <a:solidFill>
            <a:srgbClr val="005A9E">
              <a:alpha val="8470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52304" y="4164513"/>
            <a:ext cx="7510695" cy="6263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40"/>
              </a:spcBef>
              <a:buFont typeface="Arial" pitchFamily="34" charset="0"/>
              <a:buChar char="•"/>
            </a:pPr>
            <a:r>
              <a:rPr b="1" spc="50" dirty="0" smtClean="0">
                <a:solidFill>
                  <a:srgbClr val="FFFFFF"/>
                </a:solidFill>
                <a:latin typeface="Arial"/>
                <a:cs typeface="Arial"/>
              </a:rPr>
              <a:t>Option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inhaling</a:t>
            </a:r>
            <a:r>
              <a:rPr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Hydrogen</a:t>
            </a:r>
            <a:endParaRPr dirty="0">
              <a:latin typeface="Arial"/>
              <a:cs typeface="Arial"/>
            </a:endParaRPr>
          </a:p>
          <a:p>
            <a:pPr marL="297815" marR="41275" indent="-285750">
              <a:lnSpc>
                <a:spcPct val="114900"/>
              </a:lnSpc>
              <a:buFont typeface="Arial" pitchFamily="34" charset="0"/>
              <a:buChar char="•"/>
            </a:pPr>
            <a:r>
              <a:rPr b="1" spc="35" dirty="0" smtClean="0">
                <a:solidFill>
                  <a:srgbClr val="FFFFFF"/>
                </a:solidFill>
                <a:latin typeface="Arial"/>
                <a:cs typeface="Arial"/>
              </a:rPr>
              <a:t>Comes </a:t>
            </a:r>
            <a:r>
              <a:rPr b="1" spc="7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pipe compatible 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inhalation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23439" y="2020811"/>
            <a:ext cx="1621155" cy="2919095"/>
            <a:chOff x="9023439" y="2020811"/>
            <a:chExt cx="1621155" cy="2919095"/>
          </a:xfrm>
        </p:grpSpPr>
        <p:sp>
          <p:nvSpPr>
            <p:cNvPr id="21" name="object 21"/>
            <p:cNvSpPr/>
            <p:nvPr/>
          </p:nvSpPr>
          <p:spPr>
            <a:xfrm>
              <a:off x="9023439" y="2020811"/>
              <a:ext cx="43180" cy="294640"/>
            </a:xfrm>
            <a:custGeom>
              <a:avLst/>
              <a:gdLst/>
              <a:ahLst/>
              <a:cxnLst/>
              <a:rect l="l" t="t" r="r" b="b"/>
              <a:pathLst>
                <a:path w="43179" h="294639">
                  <a:moveTo>
                    <a:pt x="37617" y="0"/>
                  </a:moveTo>
                  <a:lnTo>
                    <a:pt x="0" y="0"/>
                  </a:lnTo>
                  <a:lnTo>
                    <a:pt x="0" y="9893"/>
                  </a:lnTo>
                  <a:lnTo>
                    <a:pt x="37617" y="9893"/>
                  </a:lnTo>
                  <a:lnTo>
                    <a:pt x="37617" y="0"/>
                  </a:lnTo>
                  <a:close/>
                </a:path>
                <a:path w="43179" h="294639">
                  <a:moveTo>
                    <a:pt x="42849" y="284695"/>
                  </a:moveTo>
                  <a:lnTo>
                    <a:pt x="5219" y="284695"/>
                  </a:lnTo>
                  <a:lnTo>
                    <a:pt x="5219" y="294589"/>
                  </a:lnTo>
                  <a:lnTo>
                    <a:pt x="42849" y="294589"/>
                  </a:lnTo>
                  <a:lnTo>
                    <a:pt x="42849" y="284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36301" y="4798898"/>
              <a:ext cx="307784" cy="1408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"/>
          <p:cNvSpPr/>
          <p:nvPr/>
        </p:nvSpPr>
        <p:spPr>
          <a:xfrm>
            <a:off x="618974" y="152400"/>
            <a:ext cx="752626" cy="370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20" y="0"/>
            <a:ext cx="427016" cy="5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" y="566305"/>
            <a:ext cx="11046460" cy="5725795"/>
            <a:chOff x="571500" y="566305"/>
            <a:chExt cx="11046460" cy="5725795"/>
          </a:xfrm>
        </p:grpSpPr>
        <p:sp>
          <p:nvSpPr>
            <p:cNvPr id="3" name="object 3"/>
            <p:cNvSpPr/>
            <p:nvPr/>
          </p:nvSpPr>
          <p:spPr>
            <a:xfrm>
              <a:off x="571500" y="566305"/>
              <a:ext cx="11045952" cy="57253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1500" y="566305"/>
              <a:ext cx="11046460" cy="5725795"/>
            </a:xfrm>
            <a:custGeom>
              <a:avLst/>
              <a:gdLst/>
              <a:ahLst/>
              <a:cxnLst/>
              <a:rect l="l" t="t" r="r" b="b"/>
              <a:pathLst>
                <a:path w="11046460" h="5725795">
                  <a:moveTo>
                    <a:pt x="11045952" y="0"/>
                  </a:moveTo>
                  <a:lnTo>
                    <a:pt x="0" y="0"/>
                  </a:lnTo>
                  <a:lnTo>
                    <a:pt x="0" y="5725386"/>
                  </a:lnTo>
                  <a:lnTo>
                    <a:pt x="11045952" y="5725386"/>
                  </a:lnTo>
                  <a:lnTo>
                    <a:pt x="11045952" y="0"/>
                  </a:lnTo>
                  <a:close/>
                </a:path>
              </a:pathLst>
            </a:custGeom>
            <a:solidFill>
              <a:srgbClr val="53ACD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2880" y="838200"/>
            <a:ext cx="8460125" cy="460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pc="2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Beneﬁts </a:t>
            </a:r>
            <a:r>
              <a:rPr spc="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spc="-2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1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Inhaling  </a:t>
            </a:r>
            <a:r>
              <a:rPr spc="1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22880" y="1447800"/>
            <a:ext cx="4785117" cy="4466589"/>
            <a:chOff x="804182" y="1019810"/>
            <a:chExt cx="4785117" cy="4466589"/>
          </a:xfrm>
        </p:grpSpPr>
        <p:sp>
          <p:nvSpPr>
            <p:cNvPr id="8" name="object 8"/>
            <p:cNvSpPr/>
            <p:nvPr/>
          </p:nvSpPr>
          <p:spPr>
            <a:xfrm>
              <a:off x="3401215" y="3335975"/>
              <a:ext cx="2188083" cy="21504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01216" y="1023371"/>
              <a:ext cx="2188083" cy="2325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4182" y="3353900"/>
              <a:ext cx="2597034" cy="21324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289" y="1019810"/>
              <a:ext cx="2584927" cy="23289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15000" y="2209800"/>
            <a:ext cx="5903036" cy="2956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b="1" spc="4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Improves L</a:t>
            </a:r>
            <a:r>
              <a:rPr lang="en-US" b="1" spc="6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ung </a:t>
            </a:r>
            <a:r>
              <a:rPr lang="en-US" b="1" spc="5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Function</a:t>
            </a:r>
          </a:p>
          <a:p>
            <a:pPr marL="184150" marR="508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b="1" spc="4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Protects </a:t>
            </a:r>
            <a:r>
              <a:rPr lang="en-US" b="1" spc="5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Airway </a:t>
            </a:r>
            <a:r>
              <a:rPr lang="en-US" b="1" spc="7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Inﬂammation</a:t>
            </a:r>
          </a:p>
          <a:p>
            <a:pPr marL="184150" marR="508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b="1" spc="5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Inhibition </a:t>
            </a:r>
            <a:r>
              <a:rPr lang="en-US" b="1" spc="4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spc="4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Oxidative</a:t>
            </a:r>
            <a:r>
              <a:rPr lang="en-US" b="1" spc="-16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1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Stress</a:t>
            </a:r>
          </a:p>
          <a:p>
            <a:pPr marL="184150" marR="508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b="1" spc="3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Provides </a:t>
            </a:r>
            <a:r>
              <a:rPr lang="en-US" b="1" spc="5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spc="5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Potential  Alternative </a:t>
            </a:r>
            <a:r>
              <a:rPr lang="en-US" b="1" spc="6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Therapeutic</a:t>
            </a:r>
            <a:r>
              <a:rPr lang="en-US" b="1" spc="-10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5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Opportunity  </a:t>
            </a:r>
            <a:r>
              <a:rPr lang="en-US" b="1" spc="3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b="1" spc="7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spc="3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Clinical </a:t>
            </a:r>
            <a:r>
              <a:rPr lang="en-US" b="1" spc="85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Management </a:t>
            </a:r>
            <a:r>
              <a:rPr lang="en-US" b="1" spc="4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Of  </a:t>
            </a:r>
            <a:r>
              <a:rPr lang="en-US" b="1" spc="50" dirty="0" smtClean="0">
                <a:solidFill>
                  <a:srgbClr val="151616"/>
                </a:solidFill>
                <a:latin typeface="Arial" pitchFamily="34" charset="0"/>
                <a:cs typeface="Arial" pitchFamily="34" charset="0"/>
              </a:rPr>
              <a:t>Asthma.</a:t>
            </a:r>
          </a:p>
          <a:p>
            <a:pPr marL="184150" marR="508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Eliminate  toxic wastes</a:t>
            </a:r>
          </a:p>
          <a:p>
            <a:pPr marL="184150" marR="508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Improves  brain health</a:t>
            </a:r>
          </a:p>
          <a:p>
            <a:pPr marL="184150" marR="508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Clearing inhalation  pathways 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body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618974" y="152400"/>
            <a:ext cx="752626" cy="370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20" y="0"/>
            <a:ext cx="427016" cy="5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" y="566305"/>
            <a:ext cx="11046460" cy="5725795"/>
            <a:chOff x="571500" y="566305"/>
            <a:chExt cx="11046460" cy="5725795"/>
          </a:xfrm>
        </p:grpSpPr>
        <p:sp>
          <p:nvSpPr>
            <p:cNvPr id="3" name="object 3"/>
            <p:cNvSpPr/>
            <p:nvPr/>
          </p:nvSpPr>
          <p:spPr>
            <a:xfrm>
              <a:off x="571500" y="566305"/>
              <a:ext cx="11046460" cy="5725795"/>
            </a:xfrm>
            <a:custGeom>
              <a:avLst/>
              <a:gdLst/>
              <a:ahLst/>
              <a:cxnLst/>
              <a:rect l="l" t="t" r="r" b="b"/>
              <a:pathLst>
                <a:path w="11046460" h="5725795">
                  <a:moveTo>
                    <a:pt x="11045952" y="0"/>
                  </a:moveTo>
                  <a:lnTo>
                    <a:pt x="0" y="0"/>
                  </a:lnTo>
                  <a:lnTo>
                    <a:pt x="0" y="5725388"/>
                  </a:lnTo>
                  <a:lnTo>
                    <a:pt x="11045952" y="5725388"/>
                  </a:lnTo>
                  <a:lnTo>
                    <a:pt x="11045952" y="0"/>
                  </a:lnTo>
                  <a:close/>
                </a:path>
              </a:pathLst>
            </a:custGeom>
            <a:solidFill>
              <a:srgbClr val="10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3620" y="1056805"/>
              <a:ext cx="2530614" cy="2396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00" y="1056805"/>
              <a:ext cx="3237773" cy="4792345"/>
            </a:xfrm>
            <a:prstGeom prst="rect">
              <a:avLst/>
            </a:prstGeom>
            <a:blipFill>
              <a:blip r:embed="rId3" cstate="print"/>
              <a:srcRect/>
              <a:stretch>
                <a:fillRect r="-56318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3005" y="1056805"/>
              <a:ext cx="2531110" cy="2396490"/>
            </a:xfrm>
            <a:custGeom>
              <a:avLst/>
              <a:gdLst/>
              <a:ahLst/>
              <a:cxnLst/>
              <a:rect l="l" t="t" r="r" b="b"/>
              <a:pathLst>
                <a:path w="2531110" h="2396490">
                  <a:moveTo>
                    <a:pt x="2530614" y="0"/>
                  </a:moveTo>
                  <a:lnTo>
                    <a:pt x="0" y="0"/>
                  </a:lnTo>
                  <a:lnTo>
                    <a:pt x="0" y="2396159"/>
                  </a:lnTo>
                  <a:lnTo>
                    <a:pt x="2530614" y="2396159"/>
                  </a:lnTo>
                  <a:lnTo>
                    <a:pt x="2530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9530" y="2588425"/>
              <a:ext cx="575945" cy="297815"/>
            </a:xfrm>
            <a:custGeom>
              <a:avLst/>
              <a:gdLst/>
              <a:ahLst/>
              <a:cxnLst/>
              <a:rect l="l" t="t" r="r" b="b"/>
              <a:pathLst>
                <a:path w="575944" h="297814">
                  <a:moveTo>
                    <a:pt x="27813" y="259346"/>
                  </a:moveTo>
                  <a:lnTo>
                    <a:pt x="0" y="297230"/>
                  </a:lnTo>
                  <a:lnTo>
                    <a:pt x="47447" y="296430"/>
                  </a:lnTo>
                  <a:lnTo>
                    <a:pt x="39062" y="280593"/>
                  </a:lnTo>
                  <a:lnTo>
                    <a:pt x="36563" y="280593"/>
                  </a:lnTo>
                  <a:lnTo>
                    <a:pt x="34759" y="277190"/>
                  </a:lnTo>
                  <a:lnTo>
                    <a:pt x="36725" y="276179"/>
                  </a:lnTo>
                  <a:lnTo>
                    <a:pt x="27813" y="259346"/>
                  </a:lnTo>
                  <a:close/>
                </a:path>
                <a:path w="575944" h="297814">
                  <a:moveTo>
                    <a:pt x="36725" y="276179"/>
                  </a:moveTo>
                  <a:lnTo>
                    <a:pt x="34759" y="277190"/>
                  </a:lnTo>
                  <a:lnTo>
                    <a:pt x="36563" y="280593"/>
                  </a:lnTo>
                  <a:lnTo>
                    <a:pt x="38527" y="279584"/>
                  </a:lnTo>
                  <a:lnTo>
                    <a:pt x="36725" y="276179"/>
                  </a:lnTo>
                  <a:close/>
                </a:path>
                <a:path w="575944" h="297814">
                  <a:moveTo>
                    <a:pt x="38527" y="279584"/>
                  </a:moveTo>
                  <a:lnTo>
                    <a:pt x="36563" y="280593"/>
                  </a:lnTo>
                  <a:lnTo>
                    <a:pt x="39062" y="280593"/>
                  </a:lnTo>
                  <a:lnTo>
                    <a:pt x="38527" y="279584"/>
                  </a:lnTo>
                  <a:close/>
                </a:path>
                <a:path w="575944" h="297814">
                  <a:moveTo>
                    <a:pt x="573989" y="0"/>
                  </a:moveTo>
                  <a:lnTo>
                    <a:pt x="36725" y="276179"/>
                  </a:lnTo>
                  <a:lnTo>
                    <a:pt x="38527" y="279584"/>
                  </a:lnTo>
                  <a:lnTo>
                    <a:pt x="575792" y="3403"/>
                  </a:lnTo>
                  <a:lnTo>
                    <a:pt x="5739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6719" y="2617635"/>
              <a:ext cx="393496" cy="4906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32494" y="2617635"/>
              <a:ext cx="393509" cy="4906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1013" y="1446314"/>
              <a:ext cx="421144" cy="12501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4479" y="1401533"/>
              <a:ext cx="440855" cy="11475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3690" y="3452964"/>
              <a:ext cx="2531110" cy="2396490"/>
            </a:xfrm>
            <a:custGeom>
              <a:avLst/>
              <a:gdLst/>
              <a:ahLst/>
              <a:cxnLst/>
              <a:rect l="l" t="t" r="r" b="b"/>
              <a:pathLst>
                <a:path w="2531110" h="2396490">
                  <a:moveTo>
                    <a:pt x="2530614" y="0"/>
                  </a:moveTo>
                  <a:lnTo>
                    <a:pt x="0" y="0"/>
                  </a:lnTo>
                  <a:lnTo>
                    <a:pt x="0" y="2396172"/>
                  </a:lnTo>
                  <a:lnTo>
                    <a:pt x="2530614" y="2396172"/>
                  </a:lnTo>
                  <a:lnTo>
                    <a:pt x="2530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71362" y="3816248"/>
              <a:ext cx="560793" cy="16696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7780" y="4793056"/>
              <a:ext cx="612775" cy="54610"/>
            </a:xfrm>
            <a:custGeom>
              <a:avLst/>
              <a:gdLst/>
              <a:ahLst/>
              <a:cxnLst/>
              <a:rect l="l" t="t" r="r" b="b"/>
              <a:pathLst>
                <a:path w="612775" h="54610">
                  <a:moveTo>
                    <a:pt x="556945" y="0"/>
                  </a:moveTo>
                  <a:lnTo>
                    <a:pt x="556945" y="54508"/>
                  </a:lnTo>
                  <a:lnTo>
                    <a:pt x="607134" y="29794"/>
                  </a:lnTo>
                  <a:lnTo>
                    <a:pt x="559841" y="29794"/>
                  </a:lnTo>
                  <a:lnTo>
                    <a:pt x="559841" y="24764"/>
                  </a:lnTo>
                  <a:lnTo>
                    <a:pt x="607190" y="24764"/>
                  </a:lnTo>
                  <a:lnTo>
                    <a:pt x="556945" y="0"/>
                  </a:lnTo>
                  <a:close/>
                </a:path>
                <a:path w="612775" h="54610">
                  <a:moveTo>
                    <a:pt x="556945" y="24764"/>
                  </a:moveTo>
                  <a:lnTo>
                    <a:pt x="0" y="24764"/>
                  </a:lnTo>
                  <a:lnTo>
                    <a:pt x="0" y="29794"/>
                  </a:lnTo>
                  <a:lnTo>
                    <a:pt x="556945" y="29794"/>
                  </a:lnTo>
                  <a:lnTo>
                    <a:pt x="556945" y="24764"/>
                  </a:lnTo>
                  <a:close/>
                </a:path>
                <a:path w="612775" h="54610">
                  <a:moveTo>
                    <a:pt x="607190" y="24764"/>
                  </a:moveTo>
                  <a:lnTo>
                    <a:pt x="559841" y="24764"/>
                  </a:lnTo>
                  <a:lnTo>
                    <a:pt x="559841" y="29794"/>
                  </a:lnTo>
                  <a:lnTo>
                    <a:pt x="607134" y="29794"/>
                  </a:lnTo>
                  <a:lnTo>
                    <a:pt x="612266" y="27266"/>
                  </a:lnTo>
                  <a:lnTo>
                    <a:pt x="607190" y="247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5200" y="4283405"/>
              <a:ext cx="330200" cy="95885"/>
            </a:xfrm>
            <a:custGeom>
              <a:avLst/>
              <a:gdLst/>
              <a:ahLst/>
              <a:cxnLst/>
              <a:rect l="l" t="t" r="r" b="b"/>
              <a:pathLst>
                <a:path w="330200" h="95885">
                  <a:moveTo>
                    <a:pt x="0" y="95567"/>
                  </a:moveTo>
                  <a:lnTo>
                    <a:pt x="329882" y="0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15200" y="4336313"/>
              <a:ext cx="331470" cy="43815"/>
            </a:xfrm>
            <a:custGeom>
              <a:avLst/>
              <a:gdLst/>
              <a:ahLst/>
              <a:cxnLst/>
              <a:rect l="l" t="t" r="r" b="b"/>
              <a:pathLst>
                <a:path w="331470" h="43814">
                  <a:moveTo>
                    <a:pt x="0" y="43345"/>
                  </a:moveTo>
                  <a:lnTo>
                    <a:pt x="330923" y="0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88581" y="4383760"/>
              <a:ext cx="327660" cy="46990"/>
            </a:xfrm>
            <a:custGeom>
              <a:avLst/>
              <a:gdLst/>
              <a:ahLst/>
              <a:cxnLst/>
              <a:rect l="l" t="t" r="r" b="b"/>
              <a:pathLst>
                <a:path w="327660" h="46989">
                  <a:moveTo>
                    <a:pt x="0" y="0"/>
                  </a:moveTo>
                  <a:lnTo>
                    <a:pt x="327113" y="46685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5200" y="4383392"/>
              <a:ext cx="330200" cy="95885"/>
            </a:xfrm>
            <a:custGeom>
              <a:avLst/>
              <a:gdLst/>
              <a:ahLst/>
              <a:cxnLst/>
              <a:rect l="l" t="t" r="r" b="b"/>
              <a:pathLst>
                <a:path w="330200" h="95885">
                  <a:moveTo>
                    <a:pt x="329882" y="955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84085" y="4381665"/>
              <a:ext cx="335915" cy="3175"/>
            </a:xfrm>
            <a:custGeom>
              <a:avLst/>
              <a:gdLst/>
              <a:ahLst/>
              <a:cxnLst/>
              <a:rect l="l" t="t" r="r" b="b"/>
              <a:pathLst>
                <a:path w="335914" h="3175">
                  <a:moveTo>
                    <a:pt x="0" y="0"/>
                  </a:moveTo>
                  <a:lnTo>
                    <a:pt x="335711" y="2679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89800" y="4258640"/>
              <a:ext cx="330200" cy="120014"/>
            </a:xfrm>
            <a:custGeom>
              <a:avLst/>
              <a:gdLst/>
              <a:ahLst/>
              <a:cxnLst/>
              <a:rect l="l" t="t" r="r" b="b"/>
              <a:pathLst>
                <a:path w="330200" h="120014">
                  <a:moveTo>
                    <a:pt x="0" y="119748"/>
                  </a:moveTo>
                  <a:lnTo>
                    <a:pt x="329882" y="0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88530" y="4311065"/>
              <a:ext cx="331470" cy="67945"/>
            </a:xfrm>
            <a:custGeom>
              <a:avLst/>
              <a:gdLst/>
              <a:ahLst/>
              <a:cxnLst/>
              <a:rect l="l" t="t" r="r" b="b"/>
              <a:pathLst>
                <a:path w="331470" h="67945">
                  <a:moveTo>
                    <a:pt x="0" y="67589"/>
                  </a:moveTo>
                  <a:lnTo>
                    <a:pt x="330923" y="0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5200" y="4382808"/>
              <a:ext cx="327660" cy="22860"/>
            </a:xfrm>
            <a:custGeom>
              <a:avLst/>
              <a:gdLst/>
              <a:ahLst/>
              <a:cxnLst/>
              <a:rect l="l" t="t" r="r" b="b"/>
              <a:pathLst>
                <a:path w="327660" h="22860">
                  <a:moveTo>
                    <a:pt x="0" y="0"/>
                  </a:moveTo>
                  <a:lnTo>
                    <a:pt x="327113" y="22707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15200" y="4382516"/>
              <a:ext cx="330200" cy="71755"/>
            </a:xfrm>
            <a:custGeom>
              <a:avLst/>
              <a:gdLst/>
              <a:ahLst/>
              <a:cxnLst/>
              <a:rect l="l" t="t" r="r" b="b"/>
              <a:pathLst>
                <a:path w="330200" h="71754">
                  <a:moveTo>
                    <a:pt x="329882" y="71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84085" y="4359033"/>
              <a:ext cx="335915" cy="22225"/>
            </a:xfrm>
            <a:custGeom>
              <a:avLst/>
              <a:gdLst/>
              <a:ahLst/>
              <a:cxnLst/>
              <a:rect l="l" t="t" r="r" b="b"/>
              <a:pathLst>
                <a:path w="335914" h="22225">
                  <a:moveTo>
                    <a:pt x="0" y="21920"/>
                  </a:moveTo>
                  <a:lnTo>
                    <a:pt x="335711" y="0"/>
                  </a:lnTo>
                </a:path>
              </a:pathLst>
            </a:custGeom>
            <a:ln w="3175">
              <a:solidFill>
                <a:srgbClr val="34B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28358" y="4332020"/>
              <a:ext cx="286842" cy="10447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37581" y="4372178"/>
              <a:ext cx="5715" cy="19050"/>
            </a:xfrm>
            <a:custGeom>
              <a:avLst/>
              <a:gdLst/>
              <a:ahLst/>
              <a:cxnLst/>
              <a:rect l="l" t="t" r="r" b="b"/>
              <a:pathLst>
                <a:path w="5714" h="19050">
                  <a:moveTo>
                    <a:pt x="2857" y="0"/>
                  </a:moveTo>
                  <a:lnTo>
                    <a:pt x="4432" y="0"/>
                  </a:lnTo>
                  <a:lnTo>
                    <a:pt x="5715" y="4165"/>
                  </a:lnTo>
                  <a:lnTo>
                    <a:pt x="5715" y="9296"/>
                  </a:lnTo>
                  <a:lnTo>
                    <a:pt x="5715" y="14452"/>
                  </a:lnTo>
                  <a:lnTo>
                    <a:pt x="4432" y="18618"/>
                  </a:lnTo>
                  <a:lnTo>
                    <a:pt x="2857" y="18618"/>
                  </a:lnTo>
                  <a:lnTo>
                    <a:pt x="1270" y="18618"/>
                  </a:lnTo>
                  <a:lnTo>
                    <a:pt x="0" y="14452"/>
                  </a:lnTo>
                  <a:lnTo>
                    <a:pt x="0" y="9296"/>
                  </a:lnTo>
                  <a:lnTo>
                    <a:pt x="0" y="4165"/>
                  </a:lnTo>
                  <a:lnTo>
                    <a:pt x="1270" y="0"/>
                  </a:lnTo>
                  <a:lnTo>
                    <a:pt x="2857" y="0"/>
                  </a:lnTo>
                  <a:close/>
                </a:path>
              </a:pathLst>
            </a:custGeom>
            <a:ln w="3175">
              <a:solidFill>
                <a:srgbClr val="FFDD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3005" y="3452952"/>
              <a:ext cx="2530614" cy="23961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63620" y="1056805"/>
              <a:ext cx="4361180" cy="2396490"/>
            </a:xfrm>
            <a:custGeom>
              <a:avLst/>
              <a:gdLst/>
              <a:ahLst/>
              <a:cxnLst/>
              <a:rect l="l" t="t" r="r" b="b"/>
              <a:pathLst>
                <a:path w="2531110" h="2396490">
                  <a:moveTo>
                    <a:pt x="2530614" y="0"/>
                  </a:moveTo>
                  <a:lnTo>
                    <a:pt x="0" y="0"/>
                  </a:lnTo>
                  <a:lnTo>
                    <a:pt x="0" y="2396147"/>
                  </a:lnTo>
                  <a:lnTo>
                    <a:pt x="2530614" y="2396147"/>
                  </a:lnTo>
                  <a:lnTo>
                    <a:pt x="2530614" y="0"/>
                  </a:lnTo>
                  <a:close/>
                </a:path>
              </a:pathLst>
            </a:custGeom>
            <a:solidFill>
              <a:srgbClr val="003E6C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06495" y="1540580"/>
            <a:ext cx="3974339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3810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1600" b="1" spc="70" dirty="0" smtClean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liter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packaged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drinking 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Antioxidant,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Hydrogen-rich</a:t>
            </a:r>
            <a:endParaRPr sz="1600" dirty="0">
              <a:latin typeface="Arial"/>
              <a:cs typeface="Arial"/>
            </a:endParaRPr>
          </a:p>
          <a:p>
            <a:pPr marL="183515" marR="5080" indent="-171450">
              <a:lnSpc>
                <a:spcPct val="114900"/>
              </a:lnSpc>
              <a:buFont typeface="Arial" pitchFamily="34" charset="0"/>
              <a:buChar char="•"/>
            </a:pPr>
            <a:r>
              <a:rPr sz="1600" b="1" spc="45" dirty="0" smtClean="0">
                <a:solidFill>
                  <a:srgbClr val="FFFFFF"/>
                </a:solidFill>
                <a:latin typeface="Arial"/>
                <a:cs typeface="Arial"/>
              </a:rPr>
              <a:t>Compatible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almost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liter 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packaged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drinking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bottle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33004" y="3452964"/>
            <a:ext cx="4360685" cy="2396490"/>
          </a:xfrm>
          <a:custGeom>
            <a:avLst/>
            <a:gdLst/>
            <a:ahLst/>
            <a:cxnLst/>
            <a:rect l="l" t="t" r="r" b="b"/>
            <a:pathLst>
              <a:path w="2531110" h="2396490">
                <a:moveTo>
                  <a:pt x="2530614" y="0"/>
                </a:moveTo>
                <a:lnTo>
                  <a:pt x="0" y="0"/>
                </a:lnTo>
                <a:lnTo>
                  <a:pt x="0" y="2396172"/>
                </a:lnTo>
                <a:lnTo>
                  <a:pt x="2530614" y="2396172"/>
                </a:lnTo>
                <a:lnTo>
                  <a:pt x="2530614" y="0"/>
                </a:lnTo>
                <a:close/>
              </a:path>
            </a:pathLst>
          </a:custGeom>
          <a:solidFill>
            <a:srgbClr val="003E6C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47247" y="3866122"/>
            <a:ext cx="4290333" cy="171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77470" indent="-171450">
              <a:lnSpc>
                <a:spcPct val="1149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1600" b="1" spc="15" dirty="0" smtClean="0">
                <a:solidFill>
                  <a:srgbClr val="FFFFFF"/>
                </a:solidFill>
                <a:latin typeface="Arial"/>
                <a:cs typeface="Arial"/>
              </a:rPr>
              <a:t>Fill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Antioxidant,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Hydrogen-rich 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spray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bottle</a:t>
            </a:r>
            <a:endParaRPr sz="1600" dirty="0">
              <a:latin typeface="Arial"/>
              <a:cs typeface="Arial"/>
            </a:endParaRPr>
          </a:p>
          <a:p>
            <a:pPr marL="183515" marR="254635" indent="-171450">
              <a:lnSpc>
                <a:spcPct val="114900"/>
              </a:lnSpc>
              <a:buFont typeface="Arial" pitchFamily="34" charset="0"/>
              <a:buChar char="•"/>
            </a:pPr>
            <a:r>
              <a:rPr sz="1600" b="1" spc="30" dirty="0" smtClean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spraying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skin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for  increased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hydration</a:t>
            </a:r>
            <a:endParaRPr sz="1600" dirty="0">
              <a:latin typeface="Arial"/>
              <a:cs typeface="Arial"/>
            </a:endParaRPr>
          </a:p>
          <a:p>
            <a:pPr marL="183515" marR="5080" indent="-171450">
              <a:lnSpc>
                <a:spcPct val="114900"/>
              </a:lnSpc>
              <a:buFont typeface="Arial" pitchFamily="34" charset="0"/>
              <a:buChar char="•"/>
            </a:pPr>
            <a:r>
              <a:rPr sz="1600" b="1" spc="45" dirty="0" smtClean="0">
                <a:solidFill>
                  <a:srgbClr val="FFFFFF"/>
                </a:solidFill>
                <a:latin typeface="Arial"/>
                <a:cs typeface="Arial"/>
              </a:rPr>
              <a:t>Antioxidant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helps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eliminating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toxic wastes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skin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8" name="object 6"/>
          <p:cNvSpPr/>
          <p:nvPr/>
        </p:nvSpPr>
        <p:spPr>
          <a:xfrm>
            <a:off x="618974" y="152400"/>
            <a:ext cx="752626" cy="3703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20" y="0"/>
            <a:ext cx="427016" cy="5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402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RELAX  REFRESH  RENEW</vt:lpstr>
      <vt:lpstr>Portable Hydrogen Rich Water Generation Tumbler</vt:lpstr>
      <vt:lpstr>PowerPoint Presentation</vt:lpstr>
      <vt:lpstr>PowerPoint Presentation</vt:lpstr>
      <vt:lpstr>Beneﬁts of Inhaling  Hydrogen Gas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- Hydrogen Generating Bottle ppt.cdr</dc:title>
  <dc:creator>Jignesh</dc:creator>
  <cp:lastModifiedBy>USER</cp:lastModifiedBy>
  <cp:revision>7</cp:revision>
  <dcterms:created xsi:type="dcterms:W3CDTF">2021-10-23T12:28:31Z</dcterms:created>
  <dcterms:modified xsi:type="dcterms:W3CDTF">2022-10-17T10:46:22Z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2021-10-02T00:00:00Z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2021-10-23T00:00:00Z</vt:filetime>
  </property>
</Properties>
</file>