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403" y="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17-Oct-22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17-Oct-22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4476" y="0"/>
            <a:ext cx="6094730" cy="6858000"/>
          </a:xfrm>
          <a:custGeom>
            <a:avLst/>
            <a:gdLst/>
            <a:ahLst/>
            <a:cxnLst/>
            <a:rect l="l" t="t" r="r" b="b"/>
            <a:pathLst>
              <a:path w="6094730" h="6858000">
                <a:moveTo>
                  <a:pt x="0" y="6858000"/>
                </a:moveTo>
                <a:lnTo>
                  <a:pt x="6094476" y="6858000"/>
                </a:lnTo>
                <a:lnTo>
                  <a:pt x="609447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8E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84359" y="5180647"/>
            <a:ext cx="2074633" cy="103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17-Oct-22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17-Oct-22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17-Oct-22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6798" y="2994494"/>
            <a:ext cx="3178403" cy="719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6035" y="1625409"/>
            <a:ext cx="10879929" cy="2453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17-Oct-22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30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image" Target="../media/image60.jp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31" Type="http://schemas.openxmlformats.org/officeDocument/2006/relationships/image" Target="../media/image89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jpg"/><Relationship Id="rId17" Type="http://schemas.openxmlformats.org/officeDocument/2006/relationships/image" Target="../media/image106.jpg"/><Relationship Id="rId2" Type="http://schemas.openxmlformats.org/officeDocument/2006/relationships/image" Target="../media/image91.png"/><Relationship Id="rId16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jpg"/><Relationship Id="rId18" Type="http://schemas.openxmlformats.org/officeDocument/2006/relationships/image" Target="../media/image124.jpg"/><Relationship Id="rId3" Type="http://schemas.openxmlformats.org/officeDocument/2006/relationships/image" Target="../media/image109.jpg"/><Relationship Id="rId21" Type="http://schemas.openxmlformats.org/officeDocument/2006/relationships/image" Target="../media/image127.jpg"/><Relationship Id="rId7" Type="http://schemas.openxmlformats.org/officeDocument/2006/relationships/image" Target="../media/image113.png"/><Relationship Id="rId12" Type="http://schemas.openxmlformats.org/officeDocument/2006/relationships/image" Target="../media/image118.jpg"/><Relationship Id="rId17" Type="http://schemas.openxmlformats.org/officeDocument/2006/relationships/image" Target="../media/image123.jpg"/><Relationship Id="rId2" Type="http://schemas.openxmlformats.org/officeDocument/2006/relationships/image" Target="../media/image108.png"/><Relationship Id="rId16" Type="http://schemas.openxmlformats.org/officeDocument/2006/relationships/image" Target="../media/image122.jp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11" Type="http://schemas.openxmlformats.org/officeDocument/2006/relationships/image" Target="../media/image117.jpg"/><Relationship Id="rId5" Type="http://schemas.openxmlformats.org/officeDocument/2006/relationships/image" Target="../media/image111.jpg"/><Relationship Id="rId15" Type="http://schemas.openxmlformats.org/officeDocument/2006/relationships/image" Target="../media/image121.jpg"/><Relationship Id="rId23" Type="http://schemas.openxmlformats.org/officeDocument/2006/relationships/image" Target="../media/image129.png"/><Relationship Id="rId10" Type="http://schemas.openxmlformats.org/officeDocument/2006/relationships/image" Target="../media/image116.jpg"/><Relationship Id="rId19" Type="http://schemas.openxmlformats.org/officeDocument/2006/relationships/image" Target="../media/image125.png"/><Relationship Id="rId4" Type="http://schemas.openxmlformats.org/officeDocument/2006/relationships/image" Target="../media/image110.jpg"/><Relationship Id="rId9" Type="http://schemas.openxmlformats.org/officeDocument/2006/relationships/image" Target="../media/image115.png"/><Relationship Id="rId14" Type="http://schemas.openxmlformats.org/officeDocument/2006/relationships/image" Target="../media/image120.jpg"/><Relationship Id="rId22" Type="http://schemas.openxmlformats.org/officeDocument/2006/relationships/image" Target="../media/image12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8895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1589" y="672236"/>
              <a:ext cx="4979670" cy="5513705"/>
            </a:xfrm>
            <a:custGeom>
              <a:avLst/>
              <a:gdLst/>
              <a:ahLst/>
              <a:cxnLst/>
              <a:rect l="l" t="t" r="r" b="b"/>
              <a:pathLst>
                <a:path w="4979670" h="5513705">
                  <a:moveTo>
                    <a:pt x="0" y="0"/>
                  </a:moveTo>
                  <a:lnTo>
                    <a:pt x="4979229" y="0"/>
                  </a:lnTo>
                  <a:lnTo>
                    <a:pt x="4979229" y="5513402"/>
                  </a:lnTo>
                  <a:lnTo>
                    <a:pt x="0" y="5513402"/>
                  </a:lnTo>
                  <a:lnTo>
                    <a:pt x="0" y="0"/>
                  </a:lnTo>
                  <a:close/>
                </a:path>
              </a:pathLst>
            </a:custGeom>
            <a:ln w="76197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9906" y="2201231"/>
            <a:ext cx="3723640" cy="272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3250" spc="114" dirty="0">
                <a:solidFill>
                  <a:srgbClr val="FFFFFF"/>
                </a:solidFill>
              </a:rPr>
              <a:t>EVERYTHING  </a:t>
            </a:r>
            <a:r>
              <a:rPr sz="3250" spc="140" dirty="0">
                <a:solidFill>
                  <a:srgbClr val="FFFFFF"/>
                </a:solidFill>
              </a:rPr>
              <a:t>YOU </a:t>
            </a:r>
            <a:r>
              <a:rPr sz="3250" spc="165" dirty="0">
                <a:solidFill>
                  <a:srgbClr val="FFFFFF"/>
                </a:solidFill>
              </a:rPr>
              <a:t>NEED </a:t>
            </a:r>
            <a:r>
              <a:rPr sz="3250" spc="135" dirty="0">
                <a:solidFill>
                  <a:srgbClr val="FFFFFF"/>
                </a:solidFill>
              </a:rPr>
              <a:t>TO  </a:t>
            </a:r>
            <a:r>
              <a:rPr sz="3250" spc="330" dirty="0">
                <a:solidFill>
                  <a:srgbClr val="FFFFFF"/>
                </a:solidFill>
              </a:rPr>
              <a:t>KNOW </a:t>
            </a:r>
            <a:r>
              <a:rPr sz="3250" spc="170" dirty="0">
                <a:solidFill>
                  <a:srgbClr val="FFFFFF"/>
                </a:solidFill>
              </a:rPr>
              <a:t>ABOUT  </a:t>
            </a:r>
            <a:r>
              <a:rPr sz="3250" spc="195" dirty="0">
                <a:solidFill>
                  <a:srgbClr val="FBE116"/>
                </a:solidFill>
              </a:rPr>
              <a:t>AQUA </a:t>
            </a:r>
            <a:r>
              <a:rPr sz="3250" spc="125" dirty="0">
                <a:solidFill>
                  <a:srgbClr val="FBE116"/>
                </a:solidFill>
              </a:rPr>
              <a:t>POTENS  </a:t>
            </a:r>
            <a:r>
              <a:rPr sz="3250" spc="185" dirty="0">
                <a:solidFill>
                  <a:srgbClr val="FBE116"/>
                </a:solidFill>
              </a:rPr>
              <a:t>WATER</a:t>
            </a:r>
            <a:r>
              <a:rPr sz="3250" spc="-50" dirty="0">
                <a:solidFill>
                  <a:srgbClr val="FBE116"/>
                </a:solidFill>
              </a:rPr>
              <a:t> </a:t>
            </a:r>
            <a:r>
              <a:rPr sz="3250" spc="155" dirty="0">
                <a:solidFill>
                  <a:srgbClr val="FBE116"/>
                </a:solidFill>
              </a:rPr>
              <a:t>IONIZER.</a:t>
            </a:r>
            <a:endParaRPr sz="3250"/>
          </a:p>
        </p:txBody>
      </p:sp>
      <p:grpSp>
        <p:nvGrpSpPr>
          <p:cNvPr id="6" name="object 6"/>
          <p:cNvGrpSpPr/>
          <p:nvPr/>
        </p:nvGrpSpPr>
        <p:grpSpPr>
          <a:xfrm>
            <a:off x="1160852" y="2021039"/>
            <a:ext cx="10395585" cy="4211320"/>
            <a:chOff x="1160852" y="2021039"/>
            <a:chExt cx="10395585" cy="4211320"/>
          </a:xfrm>
        </p:grpSpPr>
        <p:sp>
          <p:nvSpPr>
            <p:cNvPr id="7" name="object 7"/>
            <p:cNvSpPr/>
            <p:nvPr/>
          </p:nvSpPr>
          <p:spPr>
            <a:xfrm>
              <a:off x="1160852" y="2021039"/>
              <a:ext cx="1076325" cy="58419"/>
            </a:xfrm>
            <a:custGeom>
              <a:avLst/>
              <a:gdLst/>
              <a:ahLst/>
              <a:cxnLst/>
              <a:rect l="l" t="t" r="r" b="b"/>
              <a:pathLst>
                <a:path w="1076325" h="58419">
                  <a:moveTo>
                    <a:pt x="1076328" y="0"/>
                  </a:moveTo>
                  <a:lnTo>
                    <a:pt x="0" y="0"/>
                  </a:lnTo>
                  <a:lnTo>
                    <a:pt x="0" y="57950"/>
                  </a:lnTo>
                  <a:lnTo>
                    <a:pt x="1076328" y="57950"/>
                  </a:lnTo>
                  <a:lnTo>
                    <a:pt x="1076328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81591" y="5192204"/>
              <a:ext cx="2074633" cy="10397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C7D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8731" y="624065"/>
            <a:ext cx="1076325" cy="58419"/>
          </a:xfrm>
          <a:custGeom>
            <a:avLst/>
            <a:gdLst/>
            <a:ahLst/>
            <a:cxnLst/>
            <a:rect l="l" t="t" r="r" b="b"/>
            <a:pathLst>
              <a:path w="1076325" h="58420">
                <a:moveTo>
                  <a:pt x="1076325" y="0"/>
                </a:moveTo>
                <a:lnTo>
                  <a:pt x="0" y="0"/>
                </a:lnTo>
                <a:lnTo>
                  <a:pt x="0" y="57937"/>
                </a:lnTo>
                <a:lnTo>
                  <a:pt x="1076325" y="57937"/>
                </a:lnTo>
                <a:lnTo>
                  <a:pt x="10763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9411" y="919149"/>
            <a:ext cx="8331200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spc="300" dirty="0">
                <a:solidFill>
                  <a:srgbClr val="245BAA"/>
                </a:solidFill>
              </a:rPr>
              <a:t>WHAT </a:t>
            </a:r>
            <a:r>
              <a:rPr sz="3250" spc="70" dirty="0">
                <a:solidFill>
                  <a:srgbClr val="245BAA"/>
                </a:solidFill>
              </a:rPr>
              <a:t>IS </a:t>
            </a:r>
            <a:r>
              <a:rPr sz="3250" spc="120" dirty="0">
                <a:solidFill>
                  <a:srgbClr val="245BAA"/>
                </a:solidFill>
              </a:rPr>
              <a:t>MICRO-CLUSTERED</a:t>
            </a:r>
            <a:r>
              <a:rPr sz="3250" spc="-275" dirty="0">
                <a:solidFill>
                  <a:srgbClr val="245BAA"/>
                </a:solidFill>
              </a:rPr>
              <a:t> </a:t>
            </a:r>
            <a:r>
              <a:rPr sz="3250" spc="140" dirty="0">
                <a:solidFill>
                  <a:srgbClr val="245BAA"/>
                </a:solidFill>
              </a:rPr>
              <a:t>WATER?</a:t>
            </a:r>
            <a:endParaRPr sz="3250"/>
          </a:p>
        </p:txBody>
      </p:sp>
      <p:grpSp>
        <p:nvGrpSpPr>
          <p:cNvPr id="5" name="object 5"/>
          <p:cNvGrpSpPr/>
          <p:nvPr/>
        </p:nvGrpSpPr>
        <p:grpSpPr>
          <a:xfrm>
            <a:off x="664718" y="1844624"/>
            <a:ext cx="10821035" cy="4349750"/>
            <a:chOff x="664718" y="1844624"/>
            <a:chExt cx="10821035" cy="4349750"/>
          </a:xfrm>
        </p:grpSpPr>
        <p:sp>
          <p:nvSpPr>
            <p:cNvPr id="6" name="object 6"/>
            <p:cNvSpPr/>
            <p:nvPr/>
          </p:nvSpPr>
          <p:spPr>
            <a:xfrm>
              <a:off x="664718" y="1844624"/>
              <a:ext cx="5410200" cy="2174875"/>
            </a:xfrm>
            <a:custGeom>
              <a:avLst/>
              <a:gdLst/>
              <a:ahLst/>
              <a:cxnLst/>
              <a:rect l="l" t="t" r="r" b="b"/>
              <a:pathLst>
                <a:path w="5410200" h="2174875">
                  <a:moveTo>
                    <a:pt x="5410200" y="0"/>
                  </a:moveTo>
                  <a:lnTo>
                    <a:pt x="0" y="0"/>
                  </a:lnTo>
                  <a:lnTo>
                    <a:pt x="0" y="2174875"/>
                  </a:lnTo>
                  <a:lnTo>
                    <a:pt x="5410200" y="2174875"/>
                  </a:lnTo>
                  <a:lnTo>
                    <a:pt x="5410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2039" y="2028761"/>
              <a:ext cx="3875570" cy="18955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74918" y="4019499"/>
              <a:ext cx="5410212" cy="2174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89268" y="2565920"/>
            <a:ext cx="3734435" cy="68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800"/>
              </a:lnSpc>
              <a:spcBef>
                <a:spcPts val="95"/>
              </a:spcBef>
            </a:pPr>
            <a:r>
              <a:rPr sz="2000" b="1" spc="120" dirty="0">
                <a:solidFill>
                  <a:srgbClr val="231F20"/>
                </a:solidFill>
                <a:latin typeface="Arial"/>
                <a:cs typeface="Arial"/>
              </a:rPr>
              <a:t>Normal </a:t>
            </a:r>
            <a:r>
              <a:rPr sz="2000" b="1" spc="145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r>
              <a:rPr sz="2000" b="1" spc="-3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2000" b="1" spc="110" dirty="0">
                <a:solidFill>
                  <a:srgbClr val="231F20"/>
                </a:solidFill>
                <a:latin typeface="Arial"/>
                <a:cs typeface="Arial"/>
              </a:rPr>
              <a:t>around </a:t>
            </a:r>
            <a:r>
              <a:rPr sz="2000" b="1" spc="-105" dirty="0">
                <a:solidFill>
                  <a:srgbClr val="231F20"/>
                </a:solidFill>
                <a:latin typeface="Arial"/>
                <a:cs typeface="Arial"/>
              </a:rPr>
              <a:t>16  </a:t>
            </a:r>
            <a:r>
              <a:rPr sz="2000" b="1" spc="90" dirty="0">
                <a:solidFill>
                  <a:srgbClr val="231F20"/>
                </a:solidFill>
                <a:latin typeface="Arial"/>
                <a:cs typeface="Arial"/>
              </a:rPr>
              <a:t>molecules </a:t>
            </a:r>
            <a:r>
              <a:rPr sz="2000" b="1" spc="7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2000" b="1" spc="114" dirty="0">
                <a:solidFill>
                  <a:srgbClr val="231F20"/>
                </a:solidFill>
                <a:latin typeface="Arial"/>
                <a:cs typeface="Arial"/>
              </a:rPr>
              <a:t>H2O</a:t>
            </a:r>
            <a:r>
              <a:rPr sz="20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130" dirty="0">
                <a:solidFill>
                  <a:srgbClr val="231F20"/>
                </a:solidFill>
                <a:latin typeface="Arial"/>
                <a:cs typeface="Arial"/>
              </a:rPr>
              <a:t>bond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43491" y="632002"/>
            <a:ext cx="2074633" cy="1039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7002" y="4929847"/>
            <a:ext cx="53390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85" dirty="0">
                <a:solidFill>
                  <a:srgbClr val="231F20"/>
                </a:solidFill>
                <a:latin typeface="Arial"/>
                <a:cs typeface="Arial"/>
              </a:rPr>
              <a:t>Micro-clustered </a:t>
            </a:r>
            <a:r>
              <a:rPr sz="2000" b="1" spc="150" dirty="0">
                <a:solidFill>
                  <a:srgbClr val="231F20"/>
                </a:solidFill>
                <a:latin typeface="Arial"/>
                <a:cs typeface="Arial"/>
              </a:rPr>
              <a:t>water </a:t>
            </a:r>
            <a:r>
              <a:rPr sz="2000" b="1" spc="55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2000" b="1" spc="-2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114" dirty="0">
                <a:solidFill>
                  <a:srgbClr val="231F20"/>
                </a:solidFill>
                <a:latin typeface="Arial"/>
                <a:cs typeface="Arial"/>
              </a:rPr>
              <a:t>reduced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90" dirty="0">
                <a:solidFill>
                  <a:srgbClr val="231F20"/>
                </a:solidFill>
                <a:latin typeface="Arial"/>
                <a:cs typeface="Arial"/>
              </a:rPr>
              <a:t>(7-8)</a:t>
            </a:r>
            <a:r>
              <a:rPr sz="2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160" dirty="0">
                <a:solidFill>
                  <a:srgbClr val="231F20"/>
                </a:solidFill>
                <a:latin typeface="Arial"/>
                <a:cs typeface="Arial"/>
              </a:rPr>
              <a:t>number</a:t>
            </a:r>
            <a:r>
              <a:rPr sz="2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2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231F20"/>
                </a:solidFill>
                <a:latin typeface="Arial"/>
                <a:cs typeface="Arial"/>
              </a:rPr>
              <a:t>moleculses</a:t>
            </a:r>
            <a:r>
              <a:rPr sz="2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2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114" dirty="0">
                <a:solidFill>
                  <a:srgbClr val="231F20"/>
                </a:solidFill>
                <a:latin typeface="Arial"/>
                <a:cs typeface="Arial"/>
              </a:rPr>
              <a:t>H2O</a:t>
            </a:r>
            <a:r>
              <a:rPr sz="2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125" dirty="0">
                <a:solidFill>
                  <a:srgbClr val="231F20"/>
                </a:solidFill>
                <a:latin typeface="Arial"/>
                <a:cs typeface="Arial"/>
              </a:rPr>
              <a:t>bond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D8E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635" y="849203"/>
            <a:ext cx="7440968" cy="5403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43491" y="2909125"/>
            <a:ext cx="2074633" cy="1039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3773" y="607790"/>
            <a:ext cx="7384592" cy="546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5247" y="2845574"/>
            <a:ext cx="2074637" cy="1039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4665" cy="6858000"/>
          </a:xfrm>
          <a:custGeom>
            <a:avLst/>
            <a:gdLst/>
            <a:ahLst/>
            <a:cxnLst/>
            <a:rect l="l" t="t" r="r" b="b"/>
            <a:pathLst>
              <a:path w="494665" h="6858000">
                <a:moveTo>
                  <a:pt x="0" y="6858000"/>
                </a:moveTo>
                <a:lnTo>
                  <a:pt x="494106" y="6858000"/>
                </a:lnTo>
                <a:lnTo>
                  <a:pt x="4941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4106" y="0"/>
            <a:ext cx="11695430" cy="6858000"/>
            <a:chOff x="494106" y="0"/>
            <a:chExt cx="11695430" cy="6858000"/>
          </a:xfrm>
        </p:grpSpPr>
        <p:sp>
          <p:nvSpPr>
            <p:cNvPr id="4" name="object 4"/>
            <p:cNvSpPr/>
            <p:nvPr/>
          </p:nvSpPr>
          <p:spPr>
            <a:xfrm>
              <a:off x="494106" y="0"/>
              <a:ext cx="11695430" cy="6858000"/>
            </a:xfrm>
            <a:custGeom>
              <a:avLst/>
              <a:gdLst/>
              <a:ahLst/>
              <a:cxnLst/>
              <a:rect l="l" t="t" r="r" b="b"/>
              <a:pathLst>
                <a:path w="11695430" h="6858000">
                  <a:moveTo>
                    <a:pt x="1169484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1694845" y="6858000"/>
                  </a:lnTo>
                  <a:lnTo>
                    <a:pt x="116948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8731" y="624065"/>
              <a:ext cx="1076325" cy="58419"/>
            </a:xfrm>
            <a:custGeom>
              <a:avLst/>
              <a:gdLst/>
              <a:ahLst/>
              <a:cxnLst/>
              <a:rect l="l" t="t" r="r" b="b"/>
              <a:pathLst>
                <a:path w="1076325" h="58420">
                  <a:moveTo>
                    <a:pt x="1076325" y="0"/>
                  </a:moveTo>
                  <a:lnTo>
                    <a:pt x="0" y="0"/>
                  </a:lnTo>
                  <a:lnTo>
                    <a:pt x="0" y="57937"/>
                  </a:lnTo>
                  <a:lnTo>
                    <a:pt x="1076325" y="57937"/>
                  </a:lnTo>
                  <a:lnTo>
                    <a:pt x="107632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6088" y="1724926"/>
            <a:ext cx="4435475" cy="1368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2700" b="1" spc="200" dirty="0">
                <a:solidFill>
                  <a:srgbClr val="231F20"/>
                </a:solidFill>
                <a:latin typeface="Arial"/>
                <a:cs typeface="Arial"/>
              </a:rPr>
              <a:t>Hydrogen </a:t>
            </a:r>
            <a:r>
              <a:rPr sz="2700" b="1" spc="120" dirty="0">
                <a:solidFill>
                  <a:srgbClr val="231F20"/>
                </a:solidFill>
                <a:latin typeface="Arial"/>
                <a:cs typeface="Arial"/>
              </a:rPr>
              <a:t>rich,</a:t>
            </a:r>
            <a:r>
              <a:rPr sz="27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165" dirty="0">
                <a:solidFill>
                  <a:srgbClr val="231F20"/>
                </a:solidFill>
                <a:latin typeface="Arial"/>
                <a:cs typeface="Arial"/>
              </a:rPr>
              <a:t>Alkaline,  </a:t>
            </a:r>
            <a:r>
              <a:rPr sz="2700" b="1" spc="195" dirty="0">
                <a:solidFill>
                  <a:srgbClr val="231F20"/>
                </a:solidFill>
                <a:latin typeface="Arial"/>
                <a:cs typeface="Arial"/>
              </a:rPr>
              <a:t>Antioxidant</a:t>
            </a:r>
            <a:r>
              <a:rPr sz="2700" b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254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endParaRPr sz="27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1110"/>
              </a:spcBef>
              <a:tabLst>
                <a:tab pos="1138555" algn="l"/>
              </a:tabLst>
            </a:pPr>
            <a:r>
              <a:rPr sz="2000" spc="175" dirty="0">
                <a:solidFill>
                  <a:srgbClr val="231F20"/>
                </a:solidFill>
                <a:latin typeface="Arial"/>
                <a:cs typeface="Arial"/>
              </a:rPr>
              <a:t>Model</a:t>
            </a:r>
            <a:r>
              <a:rPr sz="2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231F20"/>
                </a:solidFill>
                <a:latin typeface="Arial"/>
                <a:cs typeface="Arial"/>
              </a:rPr>
              <a:t>:	</a:t>
            </a:r>
            <a:r>
              <a:rPr sz="2000" spc="150" dirty="0">
                <a:solidFill>
                  <a:srgbClr val="231F20"/>
                </a:solidFill>
                <a:latin typeface="Arial"/>
                <a:cs typeface="Arial"/>
              </a:rPr>
              <a:t>07</a:t>
            </a:r>
            <a:r>
              <a:rPr sz="2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231F20"/>
                </a:solidFill>
                <a:latin typeface="Arial"/>
                <a:cs typeface="Arial"/>
              </a:rPr>
              <a:t>PLATES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0478" y="1339922"/>
            <a:ext cx="11289030" cy="4873625"/>
            <a:chOff x="680478" y="1339922"/>
            <a:chExt cx="11289030" cy="4873625"/>
          </a:xfrm>
        </p:grpSpPr>
        <p:sp>
          <p:nvSpPr>
            <p:cNvPr id="8" name="object 8"/>
            <p:cNvSpPr/>
            <p:nvPr/>
          </p:nvSpPr>
          <p:spPr>
            <a:xfrm>
              <a:off x="680478" y="5173522"/>
              <a:ext cx="2074646" cy="10397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97318" y="1339922"/>
              <a:ext cx="4572063" cy="4704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21270" y="970533"/>
            <a:ext cx="7000875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spc="215" dirty="0">
                <a:solidFill>
                  <a:srgbClr val="245BAA"/>
                </a:solidFill>
              </a:rPr>
              <a:t>AQUA </a:t>
            </a:r>
            <a:r>
              <a:rPr sz="3250" spc="130" dirty="0">
                <a:solidFill>
                  <a:srgbClr val="245BAA"/>
                </a:solidFill>
              </a:rPr>
              <a:t>POTENS </a:t>
            </a:r>
            <a:r>
              <a:rPr sz="3250" spc="229" dirty="0">
                <a:solidFill>
                  <a:srgbClr val="245BAA"/>
                </a:solidFill>
              </a:rPr>
              <a:t>WATER</a:t>
            </a:r>
            <a:r>
              <a:rPr sz="3250" spc="-240" dirty="0">
                <a:solidFill>
                  <a:srgbClr val="245BAA"/>
                </a:solidFill>
              </a:rPr>
              <a:t> </a:t>
            </a:r>
            <a:r>
              <a:rPr sz="3250" spc="170" dirty="0">
                <a:solidFill>
                  <a:srgbClr val="245BAA"/>
                </a:solidFill>
              </a:rPr>
              <a:t>IONIZER</a:t>
            </a:r>
            <a:endParaRPr sz="32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731" y="624065"/>
            <a:ext cx="1076325" cy="58419"/>
          </a:xfrm>
          <a:custGeom>
            <a:avLst/>
            <a:gdLst/>
            <a:ahLst/>
            <a:cxnLst/>
            <a:rect l="l" t="t" r="r" b="b"/>
            <a:pathLst>
              <a:path w="1076325" h="58420">
                <a:moveTo>
                  <a:pt x="1076325" y="0"/>
                </a:moveTo>
                <a:lnTo>
                  <a:pt x="0" y="0"/>
                </a:lnTo>
                <a:lnTo>
                  <a:pt x="0" y="57937"/>
                </a:lnTo>
                <a:lnTo>
                  <a:pt x="1076325" y="57937"/>
                </a:lnTo>
                <a:lnTo>
                  <a:pt x="10763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7068" y="913358"/>
            <a:ext cx="5272405" cy="2012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b="1" spc="105" dirty="0">
                <a:solidFill>
                  <a:srgbClr val="245BAA"/>
                </a:solidFill>
                <a:latin typeface="Arial"/>
                <a:cs typeface="Arial"/>
              </a:rPr>
              <a:t>HEALTHY</a:t>
            </a:r>
            <a:r>
              <a:rPr sz="3250" b="1" spc="35" dirty="0">
                <a:solidFill>
                  <a:srgbClr val="245BAA"/>
                </a:solidFill>
                <a:latin typeface="Arial"/>
                <a:cs typeface="Arial"/>
              </a:rPr>
              <a:t> </a:t>
            </a:r>
            <a:r>
              <a:rPr sz="3250" b="1" spc="185" dirty="0">
                <a:solidFill>
                  <a:srgbClr val="245BAA"/>
                </a:solidFill>
                <a:latin typeface="Arial"/>
                <a:cs typeface="Arial"/>
              </a:rPr>
              <a:t>WATER</a:t>
            </a:r>
            <a:endParaRPr sz="325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1425"/>
              </a:spcBef>
            </a:pPr>
            <a:r>
              <a:rPr sz="700" spc="15" dirty="0">
                <a:solidFill>
                  <a:srgbClr val="231F20"/>
                </a:solidFill>
                <a:latin typeface="Verdana"/>
                <a:cs typeface="Verdana"/>
              </a:rPr>
              <a:t>PH </a:t>
            </a:r>
            <a:r>
              <a:rPr sz="700" spc="-114" dirty="0">
                <a:solidFill>
                  <a:srgbClr val="231F20"/>
                </a:solidFill>
                <a:latin typeface="Verdana"/>
                <a:cs typeface="Verdana"/>
              </a:rPr>
              <a:t>7.5 </a:t>
            </a: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700" spc="-55" dirty="0">
                <a:solidFill>
                  <a:srgbClr val="231F20"/>
                </a:solidFill>
                <a:latin typeface="Verdana"/>
                <a:cs typeface="Verdana"/>
              </a:rPr>
              <a:t>9 </a:t>
            </a: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(best for regular</a:t>
            </a:r>
            <a:r>
              <a:rPr sz="700" spc="-1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drinking)</a:t>
            </a:r>
            <a:endParaRPr sz="700">
              <a:latin typeface="Verdana"/>
              <a:cs typeface="Verdana"/>
            </a:endParaRPr>
          </a:p>
          <a:p>
            <a:pPr marL="34925">
              <a:lnSpc>
                <a:spcPct val="100000"/>
              </a:lnSpc>
              <a:spcBef>
                <a:spcPts val="259"/>
              </a:spcBef>
            </a:pPr>
            <a:r>
              <a:rPr sz="700" spc="-15" dirty="0">
                <a:solidFill>
                  <a:srgbClr val="231F20"/>
                </a:solidFill>
                <a:latin typeface="Verdana"/>
                <a:cs typeface="Verdana"/>
              </a:rPr>
              <a:t>pH </a:t>
            </a:r>
            <a:r>
              <a:rPr sz="700" spc="-55" dirty="0">
                <a:solidFill>
                  <a:srgbClr val="231F20"/>
                </a:solidFill>
                <a:latin typeface="Verdana"/>
                <a:cs typeface="Verdana"/>
              </a:rPr>
              <a:t>9 </a:t>
            </a:r>
            <a:r>
              <a:rPr sz="700" spc="-45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700" spc="-114" dirty="0">
                <a:solidFill>
                  <a:srgbClr val="231F20"/>
                </a:solidFill>
                <a:latin typeface="Verdana"/>
                <a:cs typeface="Verdana"/>
              </a:rPr>
              <a:t>10 </a:t>
            </a:r>
            <a:r>
              <a:rPr sz="700" spc="-55" dirty="0">
                <a:solidFill>
                  <a:srgbClr val="231F20"/>
                </a:solidFill>
                <a:latin typeface="Verdana"/>
                <a:cs typeface="Verdana"/>
              </a:rPr>
              <a:t>(as </a:t>
            </a: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per 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individual need</a:t>
            </a:r>
            <a:r>
              <a:rPr sz="7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drinking)</a:t>
            </a:r>
            <a:endParaRPr sz="700">
              <a:latin typeface="Verdana"/>
              <a:cs typeface="Verdana"/>
            </a:endParaRPr>
          </a:p>
          <a:p>
            <a:pPr marL="38735" marR="1858645">
              <a:lnSpc>
                <a:spcPct val="115300"/>
              </a:lnSpc>
              <a:spcBef>
                <a:spcPts val="110"/>
              </a:spcBef>
            </a:pPr>
            <a:r>
              <a:rPr sz="1350" b="1" spc="105" dirty="0">
                <a:solidFill>
                  <a:srgbClr val="00AEEF"/>
                </a:solidFill>
                <a:latin typeface="Arial"/>
                <a:cs typeface="Arial"/>
              </a:rPr>
              <a:t>WHAT </a:t>
            </a:r>
            <a:r>
              <a:rPr sz="1350" b="1" spc="30" dirty="0">
                <a:solidFill>
                  <a:srgbClr val="00AEEF"/>
                </a:solidFill>
                <a:latin typeface="Arial"/>
                <a:cs typeface="Arial"/>
              </a:rPr>
              <a:t>ARE </a:t>
            </a:r>
            <a:r>
              <a:rPr sz="1350" b="1" spc="45" dirty="0">
                <a:solidFill>
                  <a:srgbClr val="00AEEF"/>
                </a:solidFill>
                <a:latin typeface="Arial"/>
                <a:cs typeface="Arial"/>
              </a:rPr>
              <a:t>THE </a:t>
            </a:r>
            <a:r>
              <a:rPr sz="1350" b="1" spc="30" dirty="0">
                <a:solidFill>
                  <a:srgbClr val="00AEEF"/>
                </a:solidFill>
                <a:latin typeface="Arial"/>
                <a:cs typeface="Arial"/>
              </a:rPr>
              <a:t>BENEFITS </a:t>
            </a:r>
            <a:r>
              <a:rPr sz="1350" b="1" spc="65" dirty="0">
                <a:solidFill>
                  <a:srgbClr val="00AEEF"/>
                </a:solidFill>
                <a:latin typeface="Arial"/>
                <a:cs typeface="Arial"/>
              </a:rPr>
              <a:t>OF  </a:t>
            </a:r>
            <a:r>
              <a:rPr sz="1350" b="1" spc="60" dirty="0">
                <a:solidFill>
                  <a:srgbClr val="00AEEF"/>
                </a:solidFill>
                <a:latin typeface="Arial"/>
                <a:cs typeface="Arial"/>
              </a:rPr>
              <a:t>HYDROGEN </a:t>
            </a:r>
            <a:r>
              <a:rPr sz="1350" b="1" spc="40" dirty="0">
                <a:solidFill>
                  <a:srgbClr val="00AEEF"/>
                </a:solidFill>
                <a:latin typeface="Arial"/>
                <a:cs typeface="Arial"/>
              </a:rPr>
              <a:t>RICH, </a:t>
            </a:r>
            <a:r>
              <a:rPr sz="1350" b="1" spc="35" dirty="0">
                <a:solidFill>
                  <a:srgbClr val="00AEEF"/>
                </a:solidFill>
                <a:latin typeface="Arial"/>
                <a:cs typeface="Arial"/>
              </a:rPr>
              <a:t>ALKALINE</a:t>
            </a:r>
            <a:r>
              <a:rPr sz="1350" b="1" spc="-11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350" b="1" spc="40" dirty="0">
                <a:solidFill>
                  <a:srgbClr val="00AEEF"/>
                </a:solidFill>
                <a:latin typeface="Arial"/>
                <a:cs typeface="Arial"/>
              </a:rPr>
              <a:t>WATER?</a:t>
            </a:r>
            <a:endParaRPr sz="1350">
              <a:latin typeface="Arial"/>
              <a:cs typeface="Arial"/>
            </a:endParaRPr>
          </a:p>
          <a:p>
            <a:pPr marL="39370" marR="5080">
              <a:lnSpc>
                <a:spcPct val="113500"/>
              </a:lnSpc>
              <a:spcBef>
                <a:spcPts val="229"/>
              </a:spcBef>
            </a:pPr>
            <a:r>
              <a:rPr sz="1050" b="1" spc="10" dirty="0">
                <a:solidFill>
                  <a:srgbClr val="00AF4D"/>
                </a:solidFill>
                <a:latin typeface="Arial"/>
                <a:cs typeface="Arial"/>
              </a:rPr>
              <a:t>Drinking</a:t>
            </a:r>
            <a:r>
              <a:rPr sz="1050" b="1" spc="-25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AF4D"/>
                </a:solidFill>
                <a:latin typeface="Arial"/>
                <a:cs typeface="Arial"/>
              </a:rPr>
              <a:t>hydrogen</a:t>
            </a:r>
            <a:r>
              <a:rPr sz="1050" b="1" spc="-20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00AF4D"/>
                </a:solidFill>
                <a:latin typeface="Arial"/>
                <a:cs typeface="Arial"/>
              </a:rPr>
              <a:t>rich,</a:t>
            </a:r>
            <a:r>
              <a:rPr sz="1050" b="1" spc="-25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AF4D"/>
                </a:solidFill>
                <a:latin typeface="Arial"/>
                <a:cs typeface="Arial"/>
              </a:rPr>
              <a:t>antioxidant,</a:t>
            </a:r>
            <a:r>
              <a:rPr sz="1050" b="1" spc="-20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00AF4D"/>
                </a:solidFill>
                <a:latin typeface="Arial"/>
                <a:cs typeface="Arial"/>
              </a:rPr>
              <a:t>alkaline</a:t>
            </a:r>
            <a:r>
              <a:rPr sz="1050" b="1" spc="-25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00AF4D"/>
                </a:solidFill>
                <a:latin typeface="Arial"/>
                <a:cs typeface="Arial"/>
              </a:rPr>
              <a:t>water</a:t>
            </a:r>
            <a:r>
              <a:rPr sz="1050" b="1" spc="-20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AF4D"/>
                </a:solidFill>
                <a:latin typeface="Arial"/>
                <a:cs typeface="Arial"/>
              </a:rPr>
              <a:t>has</a:t>
            </a:r>
            <a:r>
              <a:rPr sz="1050" b="1" spc="-25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AF4D"/>
                </a:solidFill>
                <a:latin typeface="Arial"/>
                <a:cs typeface="Arial"/>
              </a:rPr>
              <a:t>many</a:t>
            </a:r>
            <a:r>
              <a:rPr sz="1050" b="1" spc="-20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00AF4D"/>
                </a:solidFill>
                <a:latin typeface="Arial"/>
                <a:cs typeface="Arial"/>
              </a:rPr>
              <a:t>benefits</a:t>
            </a:r>
            <a:r>
              <a:rPr sz="1050" b="1" spc="-25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00AF4D"/>
                </a:solidFill>
                <a:latin typeface="Arial"/>
                <a:cs typeface="Arial"/>
              </a:rPr>
              <a:t>like</a:t>
            </a:r>
            <a:r>
              <a:rPr sz="1050" b="1" spc="-20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00AF4D"/>
                </a:solidFill>
                <a:latin typeface="Arial"/>
                <a:cs typeface="Arial"/>
              </a:rPr>
              <a:t>fighting  acid </a:t>
            </a:r>
            <a:r>
              <a:rPr sz="1050" b="1" spc="-5" dirty="0">
                <a:solidFill>
                  <a:srgbClr val="00AF4D"/>
                </a:solidFill>
                <a:latin typeface="Arial"/>
                <a:cs typeface="Arial"/>
              </a:rPr>
              <a:t>reflux </a:t>
            </a:r>
            <a:r>
              <a:rPr sz="1050" b="1" spc="15" dirty="0">
                <a:solidFill>
                  <a:srgbClr val="00AF4D"/>
                </a:solidFill>
                <a:latin typeface="Arial"/>
                <a:cs typeface="Arial"/>
              </a:rPr>
              <a:t>(acidity), </a:t>
            </a:r>
            <a:r>
              <a:rPr sz="1050" b="1" dirty="0">
                <a:solidFill>
                  <a:srgbClr val="00AF4D"/>
                </a:solidFill>
                <a:latin typeface="Arial"/>
                <a:cs typeface="Arial"/>
              </a:rPr>
              <a:t>boost </a:t>
            </a:r>
            <a:r>
              <a:rPr sz="1050" b="1" spc="5" dirty="0">
                <a:solidFill>
                  <a:srgbClr val="00AF4D"/>
                </a:solidFill>
                <a:latin typeface="Arial"/>
                <a:cs typeface="Arial"/>
              </a:rPr>
              <a:t>immune </a:t>
            </a:r>
            <a:r>
              <a:rPr sz="1050" b="1" spc="-5" dirty="0">
                <a:solidFill>
                  <a:srgbClr val="00AF4D"/>
                </a:solidFill>
                <a:latin typeface="Arial"/>
                <a:cs typeface="Arial"/>
              </a:rPr>
              <a:t>system, </a:t>
            </a:r>
            <a:r>
              <a:rPr sz="1050" b="1" spc="15" dirty="0">
                <a:solidFill>
                  <a:srgbClr val="00AF4D"/>
                </a:solidFill>
                <a:latin typeface="Arial"/>
                <a:cs typeface="Arial"/>
              </a:rPr>
              <a:t>better </a:t>
            </a:r>
            <a:r>
              <a:rPr sz="1050" b="1" dirty="0">
                <a:solidFill>
                  <a:srgbClr val="00AF4D"/>
                </a:solidFill>
                <a:latin typeface="Arial"/>
                <a:cs typeface="Arial"/>
              </a:rPr>
              <a:t>hydration, </a:t>
            </a:r>
            <a:r>
              <a:rPr sz="1050" b="1" spc="5" dirty="0">
                <a:solidFill>
                  <a:srgbClr val="00AF4D"/>
                </a:solidFill>
                <a:latin typeface="Arial"/>
                <a:cs typeface="Arial"/>
              </a:rPr>
              <a:t>help </a:t>
            </a:r>
            <a:r>
              <a:rPr sz="1050" b="1" spc="-5" dirty="0">
                <a:solidFill>
                  <a:srgbClr val="00AF4D"/>
                </a:solidFill>
                <a:latin typeface="Arial"/>
                <a:cs typeface="Arial"/>
              </a:rPr>
              <a:t>losing </a:t>
            </a:r>
            <a:r>
              <a:rPr sz="1050" b="1" spc="15" dirty="0">
                <a:solidFill>
                  <a:srgbClr val="00AF4D"/>
                </a:solidFill>
                <a:latin typeface="Arial"/>
                <a:cs typeface="Arial"/>
              </a:rPr>
              <a:t>weight,  better </a:t>
            </a:r>
            <a:r>
              <a:rPr sz="1050" b="1" dirty="0">
                <a:solidFill>
                  <a:srgbClr val="00AF4D"/>
                </a:solidFill>
                <a:latin typeface="Arial"/>
                <a:cs typeface="Arial"/>
              </a:rPr>
              <a:t>digestion </a:t>
            </a:r>
            <a:r>
              <a:rPr sz="1050" b="1" spc="85" dirty="0">
                <a:solidFill>
                  <a:srgbClr val="00AF4D"/>
                </a:solidFill>
                <a:latin typeface="Arial"/>
                <a:cs typeface="Arial"/>
              </a:rPr>
              <a:t>&amp;</a:t>
            </a:r>
            <a:r>
              <a:rPr sz="1050" b="1" spc="-135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AF4D"/>
                </a:solidFill>
                <a:latin typeface="Arial"/>
                <a:cs typeface="Arial"/>
              </a:rPr>
              <a:t>many </a:t>
            </a:r>
            <a:r>
              <a:rPr sz="1050" b="1" dirty="0">
                <a:solidFill>
                  <a:srgbClr val="00AF4D"/>
                </a:solidFill>
                <a:latin typeface="Arial"/>
                <a:cs typeface="Arial"/>
              </a:rPr>
              <a:t>more.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8770" y="3138106"/>
            <a:ext cx="794372" cy="794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2702" y="4268330"/>
            <a:ext cx="320040" cy="76835"/>
          </a:xfrm>
          <a:custGeom>
            <a:avLst/>
            <a:gdLst/>
            <a:ahLst/>
            <a:cxnLst/>
            <a:rect l="l" t="t" r="r" b="b"/>
            <a:pathLst>
              <a:path w="320039" h="76835">
                <a:moveTo>
                  <a:pt x="281114" y="31267"/>
                </a:moveTo>
                <a:lnTo>
                  <a:pt x="272173" y="31267"/>
                </a:lnTo>
                <a:lnTo>
                  <a:pt x="272173" y="75539"/>
                </a:lnTo>
                <a:lnTo>
                  <a:pt x="281114" y="75539"/>
                </a:lnTo>
                <a:lnTo>
                  <a:pt x="281114" y="31267"/>
                </a:lnTo>
                <a:close/>
              </a:path>
              <a:path w="320039" h="76835">
                <a:moveTo>
                  <a:pt x="308737" y="31267"/>
                </a:moveTo>
                <a:lnTo>
                  <a:pt x="299796" y="31267"/>
                </a:lnTo>
                <a:lnTo>
                  <a:pt x="299796" y="75539"/>
                </a:lnTo>
                <a:lnTo>
                  <a:pt x="308737" y="75539"/>
                </a:lnTo>
                <a:lnTo>
                  <a:pt x="308737" y="31267"/>
                </a:lnTo>
                <a:close/>
              </a:path>
              <a:path w="320039" h="76835">
                <a:moveTo>
                  <a:pt x="318897" y="24066"/>
                </a:moveTo>
                <a:lnTo>
                  <a:pt x="263956" y="24066"/>
                </a:lnTo>
                <a:lnTo>
                  <a:pt x="263956" y="31267"/>
                </a:lnTo>
                <a:lnTo>
                  <a:pt x="318897" y="31267"/>
                </a:lnTo>
                <a:lnTo>
                  <a:pt x="318897" y="24066"/>
                </a:lnTo>
                <a:close/>
              </a:path>
              <a:path w="320039" h="76835">
                <a:moveTo>
                  <a:pt x="288937" y="0"/>
                </a:moveTo>
                <a:lnTo>
                  <a:pt x="275323" y="0"/>
                </a:lnTo>
                <a:lnTo>
                  <a:pt x="272282" y="8127"/>
                </a:lnTo>
                <a:lnTo>
                  <a:pt x="272173" y="24066"/>
                </a:lnTo>
                <a:lnTo>
                  <a:pt x="281114" y="24066"/>
                </a:lnTo>
                <a:lnTo>
                  <a:pt x="281114" y="10769"/>
                </a:lnTo>
                <a:lnTo>
                  <a:pt x="282943" y="7518"/>
                </a:lnTo>
                <a:lnTo>
                  <a:pt x="292188" y="7518"/>
                </a:lnTo>
                <a:lnTo>
                  <a:pt x="292188" y="711"/>
                </a:lnTo>
                <a:lnTo>
                  <a:pt x="290868" y="203"/>
                </a:lnTo>
                <a:lnTo>
                  <a:pt x="288937" y="0"/>
                </a:lnTo>
                <a:close/>
              </a:path>
              <a:path w="320039" h="76835">
                <a:moveTo>
                  <a:pt x="316560" y="0"/>
                </a:moveTo>
                <a:lnTo>
                  <a:pt x="303047" y="0"/>
                </a:lnTo>
                <a:lnTo>
                  <a:pt x="299908" y="8127"/>
                </a:lnTo>
                <a:lnTo>
                  <a:pt x="299796" y="24066"/>
                </a:lnTo>
                <a:lnTo>
                  <a:pt x="308737" y="24066"/>
                </a:lnTo>
                <a:lnTo>
                  <a:pt x="308737" y="10769"/>
                </a:lnTo>
                <a:lnTo>
                  <a:pt x="310565" y="7518"/>
                </a:lnTo>
                <a:lnTo>
                  <a:pt x="319798" y="7518"/>
                </a:lnTo>
                <a:lnTo>
                  <a:pt x="319798" y="711"/>
                </a:lnTo>
                <a:lnTo>
                  <a:pt x="318477" y="203"/>
                </a:lnTo>
                <a:lnTo>
                  <a:pt x="316560" y="0"/>
                </a:lnTo>
                <a:close/>
              </a:path>
              <a:path w="320039" h="76835">
                <a:moveTo>
                  <a:pt x="292188" y="7518"/>
                </a:moveTo>
                <a:lnTo>
                  <a:pt x="289242" y="7518"/>
                </a:lnTo>
                <a:lnTo>
                  <a:pt x="290868" y="7721"/>
                </a:lnTo>
                <a:lnTo>
                  <a:pt x="292188" y="8127"/>
                </a:lnTo>
                <a:lnTo>
                  <a:pt x="292188" y="7518"/>
                </a:lnTo>
                <a:close/>
              </a:path>
              <a:path w="320039" h="76835">
                <a:moveTo>
                  <a:pt x="319798" y="7518"/>
                </a:moveTo>
                <a:lnTo>
                  <a:pt x="316852" y="7518"/>
                </a:lnTo>
                <a:lnTo>
                  <a:pt x="318477" y="7721"/>
                </a:lnTo>
                <a:lnTo>
                  <a:pt x="319798" y="8127"/>
                </a:lnTo>
                <a:lnTo>
                  <a:pt x="319798" y="7518"/>
                </a:lnTo>
                <a:close/>
              </a:path>
              <a:path w="320039" h="76835">
                <a:moveTo>
                  <a:pt x="222694" y="24066"/>
                </a:moveTo>
                <a:lnTo>
                  <a:pt x="213868" y="24066"/>
                </a:lnTo>
                <a:lnTo>
                  <a:pt x="213868" y="57886"/>
                </a:lnTo>
                <a:lnTo>
                  <a:pt x="215304" y="66954"/>
                </a:lnTo>
                <a:lnTo>
                  <a:pt x="219119" y="72761"/>
                </a:lnTo>
                <a:lnTo>
                  <a:pt x="224572" y="75849"/>
                </a:lnTo>
                <a:lnTo>
                  <a:pt x="230924" y="76758"/>
                </a:lnTo>
                <a:lnTo>
                  <a:pt x="239039" y="76758"/>
                </a:lnTo>
                <a:lnTo>
                  <a:pt x="243916" y="73507"/>
                </a:lnTo>
                <a:lnTo>
                  <a:pt x="245910" y="69049"/>
                </a:lnTo>
                <a:lnTo>
                  <a:pt x="224828" y="69049"/>
                </a:lnTo>
                <a:lnTo>
                  <a:pt x="222694" y="62750"/>
                </a:lnTo>
                <a:lnTo>
                  <a:pt x="222694" y="24066"/>
                </a:lnTo>
                <a:close/>
              </a:path>
              <a:path w="320039" h="76835">
                <a:moveTo>
                  <a:pt x="255429" y="67830"/>
                </a:moveTo>
                <a:lnTo>
                  <a:pt x="246456" y="67830"/>
                </a:lnTo>
                <a:lnTo>
                  <a:pt x="246659" y="74231"/>
                </a:lnTo>
                <a:lnTo>
                  <a:pt x="246862" y="75539"/>
                </a:lnTo>
                <a:lnTo>
                  <a:pt x="255498" y="75539"/>
                </a:lnTo>
                <a:lnTo>
                  <a:pt x="255429" y="67830"/>
                </a:lnTo>
                <a:close/>
              </a:path>
              <a:path w="320039" h="76835">
                <a:moveTo>
                  <a:pt x="255397" y="24066"/>
                </a:moveTo>
                <a:lnTo>
                  <a:pt x="246456" y="24066"/>
                </a:lnTo>
                <a:lnTo>
                  <a:pt x="246456" y="63766"/>
                </a:lnTo>
                <a:lnTo>
                  <a:pt x="242798" y="69049"/>
                </a:lnTo>
                <a:lnTo>
                  <a:pt x="245910" y="69049"/>
                </a:lnTo>
                <a:lnTo>
                  <a:pt x="246456" y="67830"/>
                </a:lnTo>
                <a:lnTo>
                  <a:pt x="255429" y="67830"/>
                </a:lnTo>
                <a:lnTo>
                  <a:pt x="255397" y="24066"/>
                </a:lnTo>
                <a:close/>
              </a:path>
              <a:path w="320039" h="76835">
                <a:moveTo>
                  <a:pt x="198907" y="1015"/>
                </a:moveTo>
                <a:lnTo>
                  <a:pt x="189966" y="1015"/>
                </a:lnTo>
                <a:lnTo>
                  <a:pt x="189966" y="75539"/>
                </a:lnTo>
                <a:lnTo>
                  <a:pt x="198907" y="75539"/>
                </a:lnTo>
                <a:lnTo>
                  <a:pt x="198907" y="1015"/>
                </a:lnTo>
                <a:close/>
              </a:path>
              <a:path w="320039" h="76835">
                <a:moveTo>
                  <a:pt x="170980" y="31267"/>
                </a:moveTo>
                <a:lnTo>
                  <a:pt x="162052" y="31267"/>
                </a:lnTo>
                <a:lnTo>
                  <a:pt x="162052" y="75539"/>
                </a:lnTo>
                <a:lnTo>
                  <a:pt x="170980" y="75539"/>
                </a:lnTo>
                <a:lnTo>
                  <a:pt x="170980" y="31267"/>
                </a:lnTo>
                <a:close/>
              </a:path>
              <a:path w="320039" h="76835">
                <a:moveTo>
                  <a:pt x="181343" y="24066"/>
                </a:moveTo>
                <a:lnTo>
                  <a:pt x="153822" y="24066"/>
                </a:lnTo>
                <a:lnTo>
                  <a:pt x="153822" y="31267"/>
                </a:lnTo>
                <a:lnTo>
                  <a:pt x="181343" y="31267"/>
                </a:lnTo>
                <a:lnTo>
                  <a:pt x="181343" y="24066"/>
                </a:lnTo>
                <a:close/>
              </a:path>
              <a:path w="320039" h="76835">
                <a:moveTo>
                  <a:pt x="179006" y="0"/>
                </a:moveTo>
                <a:lnTo>
                  <a:pt x="165709" y="0"/>
                </a:lnTo>
                <a:lnTo>
                  <a:pt x="162134" y="8229"/>
                </a:lnTo>
                <a:lnTo>
                  <a:pt x="162052" y="24066"/>
                </a:lnTo>
                <a:lnTo>
                  <a:pt x="170980" y="24066"/>
                </a:lnTo>
                <a:lnTo>
                  <a:pt x="170980" y="10960"/>
                </a:lnTo>
                <a:lnTo>
                  <a:pt x="173012" y="7721"/>
                </a:lnTo>
                <a:lnTo>
                  <a:pt x="182765" y="7721"/>
                </a:lnTo>
                <a:lnTo>
                  <a:pt x="182765" y="609"/>
                </a:lnTo>
                <a:lnTo>
                  <a:pt x="181546" y="203"/>
                </a:lnTo>
                <a:lnTo>
                  <a:pt x="179006" y="0"/>
                </a:lnTo>
                <a:close/>
              </a:path>
              <a:path w="320039" h="76835">
                <a:moveTo>
                  <a:pt x="182765" y="7721"/>
                </a:moveTo>
                <a:lnTo>
                  <a:pt x="179616" y="7721"/>
                </a:lnTo>
                <a:lnTo>
                  <a:pt x="181546" y="7912"/>
                </a:lnTo>
                <a:lnTo>
                  <a:pt x="182765" y="8229"/>
                </a:lnTo>
                <a:lnTo>
                  <a:pt x="182765" y="7721"/>
                </a:lnTo>
                <a:close/>
              </a:path>
              <a:path w="320039" h="76835">
                <a:moveTo>
                  <a:pt x="113576" y="31267"/>
                </a:moveTo>
                <a:lnTo>
                  <a:pt x="104736" y="31267"/>
                </a:lnTo>
                <a:lnTo>
                  <a:pt x="104736" y="72097"/>
                </a:lnTo>
                <a:lnTo>
                  <a:pt x="108191" y="76263"/>
                </a:lnTo>
                <a:lnTo>
                  <a:pt x="118757" y="76263"/>
                </a:lnTo>
                <a:lnTo>
                  <a:pt x="121805" y="76149"/>
                </a:lnTo>
                <a:lnTo>
                  <a:pt x="123939" y="75349"/>
                </a:lnTo>
                <a:lnTo>
                  <a:pt x="123939" y="69049"/>
                </a:lnTo>
                <a:lnTo>
                  <a:pt x="114795" y="69049"/>
                </a:lnTo>
                <a:lnTo>
                  <a:pt x="113576" y="66509"/>
                </a:lnTo>
                <a:lnTo>
                  <a:pt x="113576" y="31267"/>
                </a:lnTo>
                <a:close/>
              </a:path>
              <a:path w="320039" h="76835">
                <a:moveTo>
                  <a:pt x="123939" y="68630"/>
                </a:moveTo>
                <a:lnTo>
                  <a:pt x="122516" y="68948"/>
                </a:lnTo>
                <a:lnTo>
                  <a:pt x="120688" y="69049"/>
                </a:lnTo>
                <a:lnTo>
                  <a:pt x="123939" y="69049"/>
                </a:lnTo>
                <a:lnTo>
                  <a:pt x="123939" y="68630"/>
                </a:lnTo>
                <a:close/>
              </a:path>
              <a:path w="320039" h="76835">
                <a:moveTo>
                  <a:pt x="124955" y="24066"/>
                </a:moveTo>
                <a:lnTo>
                  <a:pt x="95808" y="24066"/>
                </a:lnTo>
                <a:lnTo>
                  <a:pt x="95808" y="31267"/>
                </a:lnTo>
                <a:lnTo>
                  <a:pt x="124955" y="31267"/>
                </a:lnTo>
                <a:lnTo>
                  <a:pt x="124955" y="24066"/>
                </a:lnTo>
                <a:close/>
              </a:path>
              <a:path w="320039" h="76835">
                <a:moveTo>
                  <a:pt x="113576" y="8826"/>
                </a:moveTo>
                <a:lnTo>
                  <a:pt x="104736" y="8826"/>
                </a:lnTo>
                <a:lnTo>
                  <a:pt x="104736" y="24066"/>
                </a:lnTo>
                <a:lnTo>
                  <a:pt x="113576" y="24066"/>
                </a:lnTo>
                <a:lnTo>
                  <a:pt x="113576" y="8826"/>
                </a:lnTo>
                <a:close/>
              </a:path>
              <a:path w="320039" h="76835">
                <a:moveTo>
                  <a:pt x="87274" y="24066"/>
                </a:moveTo>
                <a:lnTo>
                  <a:pt x="78333" y="24066"/>
                </a:lnTo>
                <a:lnTo>
                  <a:pt x="78333" y="75552"/>
                </a:lnTo>
                <a:lnTo>
                  <a:pt x="87274" y="75552"/>
                </a:lnTo>
                <a:lnTo>
                  <a:pt x="87274" y="24066"/>
                </a:lnTo>
                <a:close/>
              </a:path>
              <a:path w="320039" h="76835">
                <a:moveTo>
                  <a:pt x="87274" y="1015"/>
                </a:moveTo>
                <a:lnTo>
                  <a:pt x="78333" y="1015"/>
                </a:lnTo>
                <a:lnTo>
                  <a:pt x="78333" y="12077"/>
                </a:lnTo>
                <a:lnTo>
                  <a:pt x="87274" y="12077"/>
                </a:lnTo>
                <a:lnTo>
                  <a:pt x="87274" y="1015"/>
                </a:lnTo>
                <a:close/>
              </a:path>
              <a:path w="320039" h="76835">
                <a:moveTo>
                  <a:pt x="8928" y="60820"/>
                </a:moveTo>
                <a:lnTo>
                  <a:pt x="0" y="60820"/>
                </a:lnTo>
                <a:lnTo>
                  <a:pt x="2001" y="67211"/>
                </a:lnTo>
                <a:lnTo>
                  <a:pt x="6115" y="72256"/>
                </a:lnTo>
                <a:lnTo>
                  <a:pt x="12476" y="75568"/>
                </a:lnTo>
                <a:lnTo>
                  <a:pt x="21221" y="76758"/>
                </a:lnTo>
                <a:lnTo>
                  <a:pt x="34010" y="76758"/>
                </a:lnTo>
                <a:lnTo>
                  <a:pt x="41224" y="70167"/>
                </a:lnTo>
                <a:lnTo>
                  <a:pt x="41224" y="69761"/>
                </a:lnTo>
                <a:lnTo>
                  <a:pt x="14516" y="69761"/>
                </a:lnTo>
                <a:lnTo>
                  <a:pt x="10350" y="66408"/>
                </a:lnTo>
                <a:lnTo>
                  <a:pt x="8928" y="60820"/>
                </a:lnTo>
                <a:close/>
              </a:path>
              <a:path w="320039" h="76835">
                <a:moveTo>
                  <a:pt x="33909" y="22847"/>
                </a:moveTo>
                <a:lnTo>
                  <a:pt x="7404" y="22847"/>
                </a:lnTo>
                <a:lnTo>
                  <a:pt x="2019" y="30048"/>
                </a:lnTo>
                <a:lnTo>
                  <a:pt x="2019" y="44259"/>
                </a:lnTo>
                <a:lnTo>
                  <a:pt x="5080" y="48844"/>
                </a:lnTo>
                <a:lnTo>
                  <a:pt x="29641" y="54736"/>
                </a:lnTo>
                <a:lnTo>
                  <a:pt x="31978" y="56959"/>
                </a:lnTo>
                <a:lnTo>
                  <a:pt x="31978" y="66509"/>
                </a:lnTo>
                <a:lnTo>
                  <a:pt x="29032" y="69761"/>
                </a:lnTo>
                <a:lnTo>
                  <a:pt x="41224" y="69761"/>
                </a:lnTo>
                <a:lnTo>
                  <a:pt x="41224" y="53517"/>
                </a:lnTo>
                <a:lnTo>
                  <a:pt x="38074" y="48336"/>
                </a:lnTo>
                <a:lnTo>
                  <a:pt x="12992" y="42341"/>
                </a:lnTo>
                <a:lnTo>
                  <a:pt x="10858" y="40411"/>
                </a:lnTo>
                <a:lnTo>
                  <a:pt x="10858" y="33197"/>
                </a:lnTo>
                <a:lnTo>
                  <a:pt x="13093" y="29756"/>
                </a:lnTo>
                <a:lnTo>
                  <a:pt x="38825" y="29756"/>
                </a:lnTo>
                <a:lnTo>
                  <a:pt x="33909" y="22847"/>
                </a:lnTo>
                <a:close/>
              </a:path>
              <a:path w="320039" h="76835">
                <a:moveTo>
                  <a:pt x="38825" y="29756"/>
                </a:moveTo>
                <a:lnTo>
                  <a:pt x="28130" y="29756"/>
                </a:lnTo>
                <a:lnTo>
                  <a:pt x="30657" y="34416"/>
                </a:lnTo>
                <a:lnTo>
                  <a:pt x="31470" y="37668"/>
                </a:lnTo>
                <a:lnTo>
                  <a:pt x="40005" y="37668"/>
                </a:lnTo>
                <a:lnTo>
                  <a:pt x="39395" y="30556"/>
                </a:lnTo>
                <a:lnTo>
                  <a:pt x="38825" y="297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8289" y="4042219"/>
            <a:ext cx="1335405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26699"/>
              </a:lnSpc>
              <a:spcBef>
                <a:spcPts val="100"/>
              </a:spcBef>
              <a:tabLst>
                <a:tab pos="855344" algn="l"/>
              </a:tabLst>
            </a:pPr>
            <a:r>
              <a:rPr sz="800" b="1" spc="-15" dirty="0">
                <a:solidFill>
                  <a:srgbClr val="F5821F"/>
                </a:solidFill>
                <a:latin typeface="Arial"/>
                <a:cs typeface="Arial"/>
              </a:rPr>
              <a:t>Cooking </a:t>
            </a:r>
            <a:r>
              <a:rPr sz="800" b="1" spc="-20" dirty="0">
                <a:solidFill>
                  <a:srgbClr val="F5821F"/>
                </a:solidFill>
                <a:latin typeface="Arial"/>
                <a:cs typeface="Arial"/>
              </a:rPr>
              <a:t>Rice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With</a:t>
            </a:r>
            <a:r>
              <a:rPr sz="800" spc="-2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Ionized 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water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make	ier,</a:t>
            </a:r>
            <a:r>
              <a:rPr sz="8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gives</a:t>
            </a:r>
            <a:r>
              <a:rPr sz="8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8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shine </a:t>
            </a:r>
            <a:r>
              <a:rPr sz="800" spc="10" dirty="0">
                <a:solidFill>
                  <a:srgbClr val="231F20"/>
                </a:solidFill>
                <a:latin typeface="Verdana"/>
                <a:cs typeface="Verdana"/>
              </a:rPr>
              <a:t>&amp; </a:t>
            </a:r>
            <a:r>
              <a:rPr sz="800" spc="-40" dirty="0">
                <a:solidFill>
                  <a:srgbClr val="231F20"/>
                </a:solidFill>
                <a:latin typeface="Verdana"/>
                <a:cs typeface="Verdana"/>
              </a:rPr>
              <a:t>cooks</a:t>
            </a:r>
            <a:r>
              <a:rPr sz="800" spc="-2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well.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8022" y="4049229"/>
            <a:ext cx="1717675" cy="64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266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F5821F"/>
                </a:solidFill>
                <a:latin typeface="Arial"/>
                <a:cs typeface="Arial"/>
              </a:rPr>
              <a:t>Hangover</a:t>
            </a:r>
            <a:r>
              <a:rPr sz="800" b="1" spc="-35" dirty="0">
                <a:solidFill>
                  <a:srgbClr val="F5821F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Alkaline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water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Verdana"/>
                <a:cs typeface="Verdana"/>
              </a:rPr>
              <a:t>is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good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for 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hangovers,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when taking </a:t>
            </a:r>
            <a:r>
              <a:rPr sz="800" spc="-90" dirty="0">
                <a:solidFill>
                  <a:srgbClr val="231F20"/>
                </a:solidFill>
                <a:latin typeface="Verdana"/>
                <a:cs typeface="Verdana"/>
              </a:rPr>
              <a:t>It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before 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going</a:t>
            </a:r>
            <a:r>
              <a:rPr sz="8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sleep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or</a:t>
            </a:r>
            <a:r>
              <a:rPr sz="8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when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the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stomach</a:t>
            </a:r>
            <a:r>
              <a:rPr sz="8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Verdana"/>
                <a:cs typeface="Verdana"/>
              </a:rPr>
              <a:t>is 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empty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in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the</a:t>
            </a:r>
            <a:r>
              <a:rPr sz="8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morning.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9007" y="3138106"/>
            <a:ext cx="794372" cy="794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9250" y="4121200"/>
            <a:ext cx="189356" cy="76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5922" y="4275531"/>
            <a:ext cx="934288" cy="230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45178" y="4391012"/>
            <a:ext cx="1530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ea.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1813" y="4049229"/>
            <a:ext cx="1226820" cy="64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339090">
              <a:lnSpc>
                <a:spcPct val="126899"/>
              </a:lnSpc>
              <a:spcBef>
                <a:spcPts val="100"/>
              </a:spcBef>
            </a:pPr>
            <a:r>
              <a:rPr sz="800" b="1" dirty="0">
                <a:solidFill>
                  <a:srgbClr val="F5821F"/>
                </a:solidFill>
                <a:latin typeface="Arial"/>
                <a:cs typeface="Arial"/>
              </a:rPr>
              <a:t>ee</a:t>
            </a:r>
            <a:r>
              <a:rPr sz="800" b="1" spc="-45" dirty="0">
                <a:solidFill>
                  <a:srgbClr val="F5821F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F5821F"/>
                </a:solidFill>
                <a:latin typeface="Arial"/>
                <a:cs typeface="Arial"/>
              </a:rPr>
              <a:t>&amp;</a:t>
            </a:r>
            <a:r>
              <a:rPr sz="800" b="1" spc="-40" dirty="0">
                <a:solidFill>
                  <a:srgbClr val="F5821F"/>
                </a:solidFill>
                <a:latin typeface="Arial"/>
                <a:cs typeface="Arial"/>
              </a:rPr>
              <a:t> </a:t>
            </a:r>
            <a:r>
              <a:rPr sz="800" b="1" spc="-35" dirty="0">
                <a:solidFill>
                  <a:srgbClr val="F5821F"/>
                </a:solidFill>
                <a:latin typeface="Arial"/>
                <a:cs typeface="Arial"/>
              </a:rPr>
              <a:t>Tea</a:t>
            </a:r>
            <a:r>
              <a:rPr sz="800" b="1" spc="-45" dirty="0">
                <a:solidFill>
                  <a:srgbClr val="F5821F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8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Remove 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bitternes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fragrance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endParaRPr sz="800">
              <a:latin typeface="Verdana"/>
              <a:cs typeface="Verdana"/>
            </a:endParaRPr>
          </a:p>
          <a:p>
            <a:pPr marL="223520">
              <a:lnSpc>
                <a:spcPct val="100000"/>
              </a:lnSpc>
              <a:spcBef>
                <a:spcPts val="250"/>
              </a:spcBef>
            </a:pP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Make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excellent</a:t>
            </a:r>
            <a:r>
              <a:rPr sz="8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taste.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12643" y="3138106"/>
            <a:ext cx="794384" cy="794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1672" y="4846408"/>
            <a:ext cx="794385" cy="794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81213" y="5750521"/>
            <a:ext cx="1435735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6699"/>
              </a:lnSpc>
              <a:spcBef>
                <a:spcPts val="100"/>
              </a:spcBef>
            </a:pPr>
            <a:r>
              <a:rPr sz="800" b="1" spc="-5" dirty="0">
                <a:solidFill>
                  <a:srgbClr val="F5821F"/>
                </a:solidFill>
                <a:latin typeface="Arial"/>
                <a:cs typeface="Arial"/>
              </a:rPr>
              <a:t>Cocktail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800" spc="-40" dirty="0">
                <a:solidFill>
                  <a:srgbClr val="231F20"/>
                </a:solidFill>
                <a:latin typeface="Verdana"/>
                <a:cs typeface="Verdana"/>
              </a:rPr>
              <a:t>An </a:t>
            </a:r>
            <a:r>
              <a:rPr sz="800" spc="-35" dirty="0">
                <a:solidFill>
                  <a:srgbClr val="231F20"/>
                </a:solidFill>
                <a:latin typeface="Verdana"/>
                <a:cs typeface="Verdana"/>
              </a:rPr>
              <a:t>ice </a:t>
            </a:r>
            <a:r>
              <a:rPr sz="800" spc="-40" dirty="0">
                <a:solidFill>
                  <a:srgbClr val="231F20"/>
                </a:solidFill>
                <a:latin typeface="Verdana"/>
                <a:cs typeface="Verdana"/>
              </a:rPr>
              <a:t>cocktail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in 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alkaline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water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makes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your</a:t>
            </a:r>
            <a:r>
              <a:rPr sz="8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drink 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fast softener </a:t>
            </a:r>
            <a:r>
              <a:rPr sz="800" spc="10" dirty="0">
                <a:solidFill>
                  <a:srgbClr val="231F20"/>
                </a:solidFill>
                <a:latin typeface="Verdana"/>
                <a:cs typeface="Verdana"/>
              </a:rPr>
              <a:t>&amp;</a:t>
            </a:r>
            <a:r>
              <a:rPr sz="8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smoother.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95661" y="4846408"/>
            <a:ext cx="794384" cy="7943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49840" y="5756320"/>
            <a:ext cx="1287145" cy="492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3030">
              <a:lnSpc>
                <a:spcPct val="127400"/>
              </a:lnSpc>
              <a:spcBef>
                <a:spcPts val="105"/>
              </a:spcBef>
            </a:pPr>
            <a:r>
              <a:rPr sz="800" b="1" spc="-15" dirty="0">
                <a:solidFill>
                  <a:srgbClr val="F5821F"/>
                </a:solidFill>
                <a:latin typeface="Arial"/>
                <a:cs typeface="Arial"/>
              </a:rPr>
              <a:t>Cooking </a:t>
            </a:r>
            <a:r>
              <a:rPr sz="800" b="1" spc="5" dirty="0">
                <a:solidFill>
                  <a:srgbClr val="F5821F"/>
                </a:solidFill>
                <a:latin typeface="Arial"/>
                <a:cs typeface="Arial"/>
              </a:rPr>
              <a:t>with </a:t>
            </a:r>
            <a:r>
              <a:rPr sz="800" b="1" spc="-10" dirty="0">
                <a:solidFill>
                  <a:srgbClr val="F5821F"/>
                </a:solidFill>
                <a:latin typeface="Arial"/>
                <a:cs typeface="Arial"/>
              </a:rPr>
              <a:t>Alkaline  </a:t>
            </a:r>
            <a:r>
              <a:rPr sz="800" b="1" dirty="0">
                <a:solidFill>
                  <a:srgbClr val="F5821F"/>
                </a:solidFill>
                <a:latin typeface="Arial"/>
                <a:cs typeface="Arial"/>
              </a:rPr>
              <a:t>water 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Eliminate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fishy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smell 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fish </a:t>
            </a:r>
            <a:r>
              <a:rPr sz="800" spc="10" dirty="0">
                <a:solidFill>
                  <a:srgbClr val="231F20"/>
                </a:solidFill>
                <a:latin typeface="Verdana"/>
                <a:cs typeface="Verdana"/>
              </a:rPr>
              <a:t>&amp;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non-vegetarian</a:t>
            </a:r>
            <a:r>
              <a:rPr sz="800" spc="-2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foods.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59931" y="624065"/>
            <a:ext cx="1076325" cy="58419"/>
          </a:xfrm>
          <a:custGeom>
            <a:avLst/>
            <a:gdLst/>
            <a:ahLst/>
            <a:cxnLst/>
            <a:rect l="l" t="t" r="r" b="b"/>
            <a:pathLst>
              <a:path w="1076325" h="58420">
                <a:moveTo>
                  <a:pt x="1076324" y="0"/>
                </a:moveTo>
                <a:lnTo>
                  <a:pt x="0" y="0"/>
                </a:lnTo>
                <a:lnTo>
                  <a:pt x="0" y="57937"/>
                </a:lnTo>
                <a:lnTo>
                  <a:pt x="1076324" y="57937"/>
                </a:lnTo>
                <a:lnTo>
                  <a:pt x="10763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418275" y="875704"/>
            <a:ext cx="3952875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3250" spc="190" dirty="0">
                <a:solidFill>
                  <a:srgbClr val="245BAA"/>
                </a:solidFill>
              </a:rPr>
              <a:t>ENVIRONMENT  </a:t>
            </a:r>
            <a:r>
              <a:rPr sz="3250" spc="105" dirty="0">
                <a:solidFill>
                  <a:srgbClr val="245BAA"/>
                </a:solidFill>
              </a:rPr>
              <a:t>FRIENDLY</a:t>
            </a:r>
            <a:r>
              <a:rPr sz="3250" spc="-20" dirty="0">
                <a:solidFill>
                  <a:srgbClr val="245BAA"/>
                </a:solidFill>
              </a:rPr>
              <a:t> </a:t>
            </a:r>
            <a:r>
              <a:rPr sz="3250" spc="185" dirty="0">
                <a:solidFill>
                  <a:srgbClr val="245BAA"/>
                </a:solidFill>
              </a:rPr>
              <a:t>WATER</a:t>
            </a:r>
            <a:endParaRPr sz="3250"/>
          </a:p>
        </p:txBody>
      </p:sp>
      <p:sp>
        <p:nvSpPr>
          <p:cNvPr id="20" name="object 20"/>
          <p:cNvSpPr/>
          <p:nvPr/>
        </p:nvSpPr>
        <p:spPr>
          <a:xfrm>
            <a:off x="8500236" y="2737053"/>
            <a:ext cx="84213" cy="101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64624" y="2737053"/>
            <a:ext cx="84213" cy="1018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42367" y="2159505"/>
            <a:ext cx="4473575" cy="9017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Over </a:t>
            </a:r>
            <a:r>
              <a:rPr sz="700" spc="-15" dirty="0">
                <a:solidFill>
                  <a:srgbClr val="231F20"/>
                </a:solidFill>
                <a:latin typeface="Verdana"/>
                <a:cs typeface="Verdana"/>
              </a:rPr>
              <a:t>pH </a:t>
            </a:r>
            <a:r>
              <a:rPr sz="700" spc="-105" dirty="0">
                <a:solidFill>
                  <a:srgbClr val="231F20"/>
                </a:solidFill>
                <a:latin typeface="Verdana"/>
                <a:cs typeface="Verdana"/>
              </a:rPr>
              <a:t>10.5 </a:t>
            </a:r>
            <a:r>
              <a:rPr sz="700" spc="-55" dirty="0">
                <a:solidFill>
                  <a:srgbClr val="231F20"/>
                </a:solidFill>
                <a:latin typeface="Verdana"/>
                <a:cs typeface="Verdana"/>
              </a:rPr>
              <a:t>(Water </a:t>
            </a: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for</a:t>
            </a:r>
            <a:r>
              <a:rPr sz="7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cleaning)</a:t>
            </a:r>
            <a:endParaRPr sz="700">
              <a:latin typeface="Verdana"/>
              <a:cs typeface="Verdana"/>
            </a:endParaRPr>
          </a:p>
          <a:p>
            <a:pPr marL="13335">
              <a:lnSpc>
                <a:spcPct val="100000"/>
              </a:lnSpc>
              <a:spcBef>
                <a:spcPts val="810"/>
              </a:spcBef>
            </a:pPr>
            <a:r>
              <a:rPr sz="1350" b="1" spc="105" dirty="0">
                <a:solidFill>
                  <a:srgbClr val="00AEEF"/>
                </a:solidFill>
                <a:latin typeface="Arial"/>
                <a:cs typeface="Arial"/>
              </a:rPr>
              <a:t>WHAT </a:t>
            </a:r>
            <a:r>
              <a:rPr sz="1350" b="1" spc="15" dirty="0">
                <a:solidFill>
                  <a:srgbClr val="00AEEF"/>
                </a:solidFill>
                <a:latin typeface="Arial"/>
                <a:cs typeface="Arial"/>
              </a:rPr>
              <a:t>IS </a:t>
            </a:r>
            <a:r>
              <a:rPr sz="1350" b="1" spc="30" dirty="0">
                <a:solidFill>
                  <a:srgbClr val="00AEEF"/>
                </a:solidFill>
                <a:latin typeface="Arial"/>
                <a:cs typeface="Arial"/>
              </a:rPr>
              <a:t>STRONG </a:t>
            </a:r>
            <a:r>
              <a:rPr sz="1350" b="1" spc="80" dirty="0">
                <a:solidFill>
                  <a:srgbClr val="00AEEF"/>
                </a:solidFill>
                <a:latin typeface="Arial"/>
                <a:cs typeface="Arial"/>
              </a:rPr>
              <a:t>IONIZED WATER</a:t>
            </a:r>
            <a:r>
              <a:rPr sz="1350" b="1" spc="-21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350" b="1" spc="-30" dirty="0">
                <a:solidFill>
                  <a:srgbClr val="00AEEF"/>
                </a:solidFill>
                <a:latin typeface="Arial"/>
                <a:cs typeface="Arial"/>
              </a:rPr>
              <a:t>?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13500"/>
              </a:lnSpc>
              <a:spcBef>
                <a:spcPts val="309"/>
              </a:spcBef>
            </a:pPr>
            <a:r>
              <a:rPr sz="1050" b="1" dirty="0">
                <a:solidFill>
                  <a:srgbClr val="00AF4D"/>
                </a:solidFill>
                <a:latin typeface="Arial"/>
                <a:cs typeface="Arial"/>
              </a:rPr>
              <a:t>Strong ionized </a:t>
            </a:r>
            <a:r>
              <a:rPr sz="1050" b="1" spc="20" dirty="0">
                <a:solidFill>
                  <a:srgbClr val="00AF4D"/>
                </a:solidFill>
                <a:latin typeface="Arial"/>
                <a:cs typeface="Arial"/>
              </a:rPr>
              <a:t>water </a:t>
            </a:r>
            <a:r>
              <a:rPr sz="1050" b="1" dirty="0">
                <a:solidFill>
                  <a:srgbClr val="00AF4D"/>
                </a:solidFill>
                <a:latin typeface="Arial"/>
                <a:cs typeface="Arial"/>
              </a:rPr>
              <a:t>packs </a:t>
            </a:r>
            <a:r>
              <a:rPr sz="1050" b="1" spc="10" dirty="0">
                <a:solidFill>
                  <a:srgbClr val="00AF4D"/>
                </a:solidFill>
                <a:latin typeface="Arial"/>
                <a:cs typeface="Arial"/>
              </a:rPr>
              <a:t>an </a:t>
            </a:r>
            <a:r>
              <a:rPr sz="1050" b="1" spc="15" dirty="0">
                <a:solidFill>
                  <a:srgbClr val="00AF4D"/>
                </a:solidFill>
                <a:latin typeface="Arial"/>
                <a:cs typeface="Arial"/>
              </a:rPr>
              <a:t>e </a:t>
            </a:r>
            <a:r>
              <a:rPr sz="1050" b="1" spc="5" dirty="0">
                <a:solidFill>
                  <a:srgbClr val="00AF4D"/>
                </a:solidFill>
                <a:latin typeface="Arial"/>
                <a:cs typeface="Arial"/>
              </a:rPr>
              <a:t>ective cleaning </a:t>
            </a:r>
            <a:r>
              <a:rPr sz="1050" b="1" spc="15" dirty="0">
                <a:solidFill>
                  <a:srgbClr val="00AF4D"/>
                </a:solidFill>
                <a:latin typeface="Arial"/>
                <a:cs typeface="Arial"/>
              </a:rPr>
              <a:t>e </a:t>
            </a:r>
            <a:r>
              <a:rPr sz="1050" b="1" spc="20" dirty="0">
                <a:solidFill>
                  <a:srgbClr val="00AF4D"/>
                </a:solidFill>
                <a:latin typeface="Arial"/>
                <a:cs typeface="Arial"/>
              </a:rPr>
              <a:t>ect </a:t>
            </a:r>
            <a:r>
              <a:rPr sz="1050" b="1" spc="-10" dirty="0">
                <a:solidFill>
                  <a:srgbClr val="00AF4D"/>
                </a:solidFill>
                <a:latin typeface="Arial"/>
                <a:cs typeface="Arial"/>
              </a:rPr>
              <a:t>as </a:t>
            </a:r>
            <a:r>
              <a:rPr sz="1050" b="1" spc="20" dirty="0">
                <a:solidFill>
                  <a:srgbClr val="00AF4D"/>
                </a:solidFill>
                <a:latin typeface="Arial"/>
                <a:cs typeface="Arial"/>
              </a:rPr>
              <a:t>a</a:t>
            </a:r>
            <a:r>
              <a:rPr sz="1050" b="1" spc="-150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00AF4D"/>
                </a:solidFill>
                <a:latin typeface="Arial"/>
                <a:cs typeface="Arial"/>
              </a:rPr>
              <a:t>detergent  </a:t>
            </a:r>
            <a:r>
              <a:rPr sz="1050" b="1" spc="5" dirty="0">
                <a:solidFill>
                  <a:srgbClr val="00AF4D"/>
                </a:solidFill>
                <a:latin typeface="Arial"/>
                <a:cs typeface="Arial"/>
              </a:rPr>
              <a:t>preserving </a:t>
            </a:r>
            <a:r>
              <a:rPr sz="1050" b="1" dirty="0">
                <a:solidFill>
                  <a:srgbClr val="00AF4D"/>
                </a:solidFill>
                <a:latin typeface="Arial"/>
                <a:cs typeface="Arial"/>
              </a:rPr>
              <a:t>hygiene in </a:t>
            </a:r>
            <a:r>
              <a:rPr sz="1050" b="1" spc="-10" dirty="0">
                <a:solidFill>
                  <a:srgbClr val="00AF4D"/>
                </a:solidFill>
                <a:latin typeface="Arial"/>
                <a:cs typeface="Arial"/>
              </a:rPr>
              <a:t>your </a:t>
            </a:r>
            <a:r>
              <a:rPr sz="1050" b="1" dirty="0">
                <a:solidFill>
                  <a:srgbClr val="00AF4D"/>
                </a:solidFill>
                <a:latin typeface="Arial"/>
                <a:cs typeface="Arial"/>
              </a:rPr>
              <a:t>daily</a:t>
            </a:r>
            <a:r>
              <a:rPr sz="1050" b="1" spc="-150" dirty="0">
                <a:solidFill>
                  <a:srgbClr val="00AF4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AF4D"/>
                </a:solidFill>
                <a:latin typeface="Arial"/>
                <a:cs typeface="Arial"/>
              </a:rPr>
              <a:t>life.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55212" y="3243764"/>
            <a:ext cx="2340610" cy="2340610"/>
            <a:chOff x="6455212" y="3243764"/>
            <a:chExt cx="2340610" cy="2340610"/>
          </a:xfrm>
        </p:grpSpPr>
        <p:sp>
          <p:nvSpPr>
            <p:cNvPr id="24" name="object 24"/>
            <p:cNvSpPr/>
            <p:nvPr/>
          </p:nvSpPr>
          <p:spPr>
            <a:xfrm>
              <a:off x="6497726" y="3294976"/>
              <a:ext cx="1277048" cy="12594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59905" y="3248456"/>
              <a:ext cx="1315085" cy="1315085"/>
            </a:xfrm>
            <a:custGeom>
              <a:avLst/>
              <a:gdLst/>
              <a:ahLst/>
              <a:cxnLst/>
              <a:rect l="l" t="t" r="r" b="b"/>
              <a:pathLst>
                <a:path w="1315084" h="1315085">
                  <a:moveTo>
                    <a:pt x="657428" y="0"/>
                  </a:moveTo>
                  <a:lnTo>
                    <a:pt x="706318" y="1812"/>
                  </a:lnTo>
                  <a:lnTo>
                    <a:pt x="754251" y="7161"/>
                  </a:lnTo>
                  <a:lnTo>
                    <a:pt x="801110" y="15919"/>
                  </a:lnTo>
                  <a:lnTo>
                    <a:pt x="846765" y="27956"/>
                  </a:lnTo>
                  <a:lnTo>
                    <a:pt x="891086" y="43141"/>
                  </a:lnTo>
                  <a:lnTo>
                    <a:pt x="933944" y="61345"/>
                  </a:lnTo>
                  <a:lnTo>
                    <a:pt x="975209" y="82439"/>
                  </a:lnTo>
                  <a:lnTo>
                    <a:pt x="1014752" y="106292"/>
                  </a:lnTo>
                  <a:lnTo>
                    <a:pt x="1052442" y="132776"/>
                  </a:lnTo>
                  <a:lnTo>
                    <a:pt x="1088151" y="161760"/>
                  </a:lnTo>
                  <a:lnTo>
                    <a:pt x="1121748" y="193116"/>
                  </a:lnTo>
                  <a:lnTo>
                    <a:pt x="1153103" y="226712"/>
                  </a:lnTo>
                  <a:lnTo>
                    <a:pt x="1182088" y="262421"/>
                  </a:lnTo>
                  <a:lnTo>
                    <a:pt x="1208573" y="300111"/>
                  </a:lnTo>
                  <a:lnTo>
                    <a:pt x="1232427" y="339653"/>
                  </a:lnTo>
                  <a:lnTo>
                    <a:pt x="1253521" y="380919"/>
                  </a:lnTo>
                  <a:lnTo>
                    <a:pt x="1271726" y="423777"/>
                  </a:lnTo>
                  <a:lnTo>
                    <a:pt x="1286912" y="468099"/>
                  </a:lnTo>
                  <a:lnTo>
                    <a:pt x="1298948" y="513755"/>
                  </a:lnTo>
                  <a:lnTo>
                    <a:pt x="1307706" y="560614"/>
                  </a:lnTo>
                  <a:lnTo>
                    <a:pt x="1313056" y="608549"/>
                  </a:lnTo>
                  <a:lnTo>
                    <a:pt x="1314869" y="657428"/>
                  </a:lnTo>
                  <a:lnTo>
                    <a:pt x="1314869" y="1314856"/>
                  </a:lnTo>
                  <a:lnTo>
                    <a:pt x="657428" y="1314856"/>
                  </a:lnTo>
                  <a:lnTo>
                    <a:pt x="608549" y="1313044"/>
                  </a:lnTo>
                  <a:lnTo>
                    <a:pt x="560614" y="1307694"/>
                  </a:lnTo>
                  <a:lnTo>
                    <a:pt x="513755" y="1298936"/>
                  </a:lnTo>
                  <a:lnTo>
                    <a:pt x="468099" y="1286899"/>
                  </a:lnTo>
                  <a:lnTo>
                    <a:pt x="423777" y="1271713"/>
                  </a:lnTo>
                  <a:lnTo>
                    <a:pt x="380919" y="1253508"/>
                  </a:lnTo>
                  <a:lnTo>
                    <a:pt x="339653" y="1232414"/>
                  </a:lnTo>
                  <a:lnTo>
                    <a:pt x="300111" y="1208560"/>
                  </a:lnTo>
                  <a:lnTo>
                    <a:pt x="262421" y="1182076"/>
                  </a:lnTo>
                  <a:lnTo>
                    <a:pt x="226712" y="1153091"/>
                  </a:lnTo>
                  <a:lnTo>
                    <a:pt x="193116" y="1121735"/>
                  </a:lnTo>
                  <a:lnTo>
                    <a:pt x="161760" y="1088138"/>
                  </a:lnTo>
                  <a:lnTo>
                    <a:pt x="132776" y="1052429"/>
                  </a:lnTo>
                  <a:lnTo>
                    <a:pt x="106292" y="1014739"/>
                  </a:lnTo>
                  <a:lnTo>
                    <a:pt x="82439" y="975196"/>
                  </a:lnTo>
                  <a:lnTo>
                    <a:pt x="61345" y="933931"/>
                  </a:lnTo>
                  <a:lnTo>
                    <a:pt x="43141" y="891073"/>
                  </a:lnTo>
                  <a:lnTo>
                    <a:pt x="27956" y="846752"/>
                  </a:lnTo>
                  <a:lnTo>
                    <a:pt x="15919" y="801097"/>
                  </a:lnTo>
                  <a:lnTo>
                    <a:pt x="7161" y="754238"/>
                  </a:lnTo>
                  <a:lnTo>
                    <a:pt x="1812" y="706305"/>
                  </a:lnTo>
                  <a:lnTo>
                    <a:pt x="0" y="657428"/>
                  </a:lnTo>
                  <a:lnTo>
                    <a:pt x="1812" y="608549"/>
                  </a:lnTo>
                  <a:lnTo>
                    <a:pt x="7161" y="560614"/>
                  </a:lnTo>
                  <a:lnTo>
                    <a:pt x="15919" y="513755"/>
                  </a:lnTo>
                  <a:lnTo>
                    <a:pt x="27956" y="468099"/>
                  </a:lnTo>
                  <a:lnTo>
                    <a:pt x="43141" y="423777"/>
                  </a:lnTo>
                  <a:lnTo>
                    <a:pt x="61345" y="380919"/>
                  </a:lnTo>
                  <a:lnTo>
                    <a:pt x="82439" y="339653"/>
                  </a:lnTo>
                  <a:lnTo>
                    <a:pt x="106292" y="300111"/>
                  </a:lnTo>
                  <a:lnTo>
                    <a:pt x="132776" y="262421"/>
                  </a:lnTo>
                  <a:lnTo>
                    <a:pt x="161760" y="226712"/>
                  </a:lnTo>
                  <a:lnTo>
                    <a:pt x="193116" y="193116"/>
                  </a:lnTo>
                  <a:lnTo>
                    <a:pt x="226712" y="161760"/>
                  </a:lnTo>
                  <a:lnTo>
                    <a:pt x="262421" y="132776"/>
                  </a:lnTo>
                  <a:lnTo>
                    <a:pt x="300111" y="106292"/>
                  </a:lnTo>
                  <a:lnTo>
                    <a:pt x="339653" y="82439"/>
                  </a:lnTo>
                  <a:lnTo>
                    <a:pt x="380919" y="61345"/>
                  </a:lnTo>
                  <a:lnTo>
                    <a:pt x="423777" y="43141"/>
                  </a:lnTo>
                  <a:lnTo>
                    <a:pt x="468099" y="27956"/>
                  </a:lnTo>
                  <a:lnTo>
                    <a:pt x="513755" y="15919"/>
                  </a:lnTo>
                  <a:lnTo>
                    <a:pt x="560614" y="7161"/>
                  </a:lnTo>
                  <a:lnTo>
                    <a:pt x="608549" y="1812"/>
                  </a:lnTo>
                  <a:lnTo>
                    <a:pt x="657428" y="0"/>
                  </a:lnTo>
                  <a:close/>
                </a:path>
              </a:pathLst>
            </a:custGeom>
            <a:ln w="9385">
              <a:solidFill>
                <a:srgbClr val="00AF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39775" y="4563300"/>
              <a:ext cx="834999" cy="8350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39775" y="4563287"/>
              <a:ext cx="835660" cy="835660"/>
            </a:xfrm>
            <a:custGeom>
              <a:avLst/>
              <a:gdLst/>
              <a:ahLst/>
              <a:cxnLst/>
              <a:rect l="l" t="t" r="r" b="b"/>
              <a:pathLst>
                <a:path w="835659" h="835660">
                  <a:moveTo>
                    <a:pt x="0" y="417525"/>
                  </a:moveTo>
                  <a:lnTo>
                    <a:pt x="2822" y="368998"/>
                  </a:lnTo>
                  <a:lnTo>
                    <a:pt x="11077" y="322082"/>
                  </a:lnTo>
                  <a:lnTo>
                    <a:pt x="24443" y="277082"/>
                  </a:lnTo>
                  <a:lnTo>
                    <a:pt x="42603" y="234319"/>
                  </a:lnTo>
                  <a:lnTo>
                    <a:pt x="65237" y="194112"/>
                  </a:lnTo>
                  <a:lnTo>
                    <a:pt x="92024" y="156781"/>
                  </a:lnTo>
                  <a:lnTo>
                    <a:pt x="122645" y="122645"/>
                  </a:lnTo>
                  <a:lnTo>
                    <a:pt x="156781" y="92024"/>
                  </a:lnTo>
                  <a:lnTo>
                    <a:pt x="194112" y="65237"/>
                  </a:lnTo>
                  <a:lnTo>
                    <a:pt x="234319" y="42603"/>
                  </a:lnTo>
                  <a:lnTo>
                    <a:pt x="277082" y="24443"/>
                  </a:lnTo>
                  <a:lnTo>
                    <a:pt x="322082" y="11077"/>
                  </a:lnTo>
                  <a:lnTo>
                    <a:pt x="368998" y="2822"/>
                  </a:lnTo>
                  <a:lnTo>
                    <a:pt x="417512" y="0"/>
                  </a:lnTo>
                  <a:lnTo>
                    <a:pt x="835037" y="0"/>
                  </a:lnTo>
                  <a:lnTo>
                    <a:pt x="835037" y="417525"/>
                  </a:lnTo>
                  <a:lnTo>
                    <a:pt x="832215" y="466039"/>
                  </a:lnTo>
                  <a:lnTo>
                    <a:pt x="823960" y="512955"/>
                  </a:lnTo>
                  <a:lnTo>
                    <a:pt x="810593" y="557955"/>
                  </a:lnTo>
                  <a:lnTo>
                    <a:pt x="792433" y="600718"/>
                  </a:lnTo>
                  <a:lnTo>
                    <a:pt x="769800" y="640924"/>
                  </a:lnTo>
                  <a:lnTo>
                    <a:pt x="743013" y="678256"/>
                  </a:lnTo>
                  <a:lnTo>
                    <a:pt x="712392" y="712392"/>
                  </a:lnTo>
                  <a:lnTo>
                    <a:pt x="678256" y="743013"/>
                  </a:lnTo>
                  <a:lnTo>
                    <a:pt x="640924" y="769800"/>
                  </a:lnTo>
                  <a:lnTo>
                    <a:pt x="600718" y="792433"/>
                  </a:lnTo>
                  <a:lnTo>
                    <a:pt x="557955" y="810593"/>
                  </a:lnTo>
                  <a:lnTo>
                    <a:pt x="512955" y="823960"/>
                  </a:lnTo>
                  <a:lnTo>
                    <a:pt x="466039" y="832215"/>
                  </a:lnTo>
                  <a:lnTo>
                    <a:pt x="417525" y="835037"/>
                  </a:lnTo>
                  <a:lnTo>
                    <a:pt x="368998" y="832215"/>
                  </a:lnTo>
                  <a:lnTo>
                    <a:pt x="322082" y="823960"/>
                  </a:lnTo>
                  <a:lnTo>
                    <a:pt x="277082" y="810593"/>
                  </a:lnTo>
                  <a:lnTo>
                    <a:pt x="234319" y="792433"/>
                  </a:lnTo>
                  <a:lnTo>
                    <a:pt x="194112" y="769800"/>
                  </a:lnTo>
                  <a:lnTo>
                    <a:pt x="156781" y="743013"/>
                  </a:lnTo>
                  <a:lnTo>
                    <a:pt x="122645" y="712392"/>
                  </a:lnTo>
                  <a:lnTo>
                    <a:pt x="92024" y="678256"/>
                  </a:lnTo>
                  <a:lnTo>
                    <a:pt x="65237" y="640924"/>
                  </a:lnTo>
                  <a:lnTo>
                    <a:pt x="42603" y="600718"/>
                  </a:lnTo>
                  <a:lnTo>
                    <a:pt x="24443" y="557955"/>
                  </a:lnTo>
                  <a:lnTo>
                    <a:pt x="11077" y="512955"/>
                  </a:lnTo>
                  <a:lnTo>
                    <a:pt x="2822" y="466039"/>
                  </a:lnTo>
                  <a:lnTo>
                    <a:pt x="0" y="417525"/>
                  </a:lnTo>
                  <a:close/>
                </a:path>
              </a:pathLst>
            </a:custGeom>
            <a:ln w="9372">
              <a:solidFill>
                <a:srgbClr val="00AF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74774" y="4563300"/>
              <a:ext cx="1015771" cy="101575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74787" y="4563313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7873" y="1015745"/>
                  </a:moveTo>
                  <a:lnTo>
                    <a:pt x="459141" y="1013409"/>
                  </a:lnTo>
                  <a:lnTo>
                    <a:pt x="411682" y="1006546"/>
                  </a:lnTo>
                  <a:lnTo>
                    <a:pt x="365711" y="995371"/>
                  </a:lnTo>
                  <a:lnTo>
                    <a:pt x="321446" y="980103"/>
                  </a:lnTo>
                  <a:lnTo>
                    <a:pt x="279105" y="960959"/>
                  </a:lnTo>
                  <a:lnTo>
                    <a:pt x="238903" y="938155"/>
                  </a:lnTo>
                  <a:lnTo>
                    <a:pt x="201058" y="911909"/>
                  </a:lnTo>
                  <a:lnTo>
                    <a:pt x="165787" y="882438"/>
                  </a:lnTo>
                  <a:lnTo>
                    <a:pt x="133307" y="849958"/>
                  </a:lnTo>
                  <a:lnTo>
                    <a:pt x="103836" y="814687"/>
                  </a:lnTo>
                  <a:lnTo>
                    <a:pt x="77590" y="776842"/>
                  </a:lnTo>
                  <a:lnTo>
                    <a:pt x="54786" y="736640"/>
                  </a:lnTo>
                  <a:lnTo>
                    <a:pt x="35642" y="694299"/>
                  </a:lnTo>
                  <a:lnTo>
                    <a:pt x="20374" y="650034"/>
                  </a:lnTo>
                  <a:lnTo>
                    <a:pt x="9199" y="604063"/>
                  </a:lnTo>
                  <a:lnTo>
                    <a:pt x="2336" y="556604"/>
                  </a:lnTo>
                  <a:lnTo>
                    <a:pt x="0" y="507872"/>
                  </a:lnTo>
                  <a:lnTo>
                    <a:pt x="0" y="0"/>
                  </a:lnTo>
                  <a:lnTo>
                    <a:pt x="507873" y="0"/>
                  </a:lnTo>
                  <a:lnTo>
                    <a:pt x="556604" y="2336"/>
                  </a:lnTo>
                  <a:lnTo>
                    <a:pt x="604063" y="9199"/>
                  </a:lnTo>
                  <a:lnTo>
                    <a:pt x="650034" y="20374"/>
                  </a:lnTo>
                  <a:lnTo>
                    <a:pt x="694299" y="35642"/>
                  </a:lnTo>
                  <a:lnTo>
                    <a:pt x="736640" y="54786"/>
                  </a:lnTo>
                  <a:lnTo>
                    <a:pt x="776842" y="77590"/>
                  </a:lnTo>
                  <a:lnTo>
                    <a:pt x="814687" y="103836"/>
                  </a:lnTo>
                  <a:lnTo>
                    <a:pt x="849958" y="133307"/>
                  </a:lnTo>
                  <a:lnTo>
                    <a:pt x="882438" y="165787"/>
                  </a:lnTo>
                  <a:lnTo>
                    <a:pt x="911909" y="201058"/>
                  </a:lnTo>
                  <a:lnTo>
                    <a:pt x="938155" y="238903"/>
                  </a:lnTo>
                  <a:lnTo>
                    <a:pt x="960959" y="279105"/>
                  </a:lnTo>
                  <a:lnTo>
                    <a:pt x="980103" y="321446"/>
                  </a:lnTo>
                  <a:lnTo>
                    <a:pt x="995371" y="365711"/>
                  </a:lnTo>
                  <a:lnTo>
                    <a:pt x="1006546" y="411682"/>
                  </a:lnTo>
                  <a:lnTo>
                    <a:pt x="1013409" y="459141"/>
                  </a:lnTo>
                  <a:lnTo>
                    <a:pt x="1015746" y="507872"/>
                  </a:lnTo>
                  <a:lnTo>
                    <a:pt x="1013409" y="556604"/>
                  </a:lnTo>
                  <a:lnTo>
                    <a:pt x="1006546" y="604063"/>
                  </a:lnTo>
                  <a:lnTo>
                    <a:pt x="995371" y="650034"/>
                  </a:lnTo>
                  <a:lnTo>
                    <a:pt x="980103" y="694299"/>
                  </a:lnTo>
                  <a:lnTo>
                    <a:pt x="960959" y="736640"/>
                  </a:lnTo>
                  <a:lnTo>
                    <a:pt x="938155" y="776842"/>
                  </a:lnTo>
                  <a:lnTo>
                    <a:pt x="911909" y="814687"/>
                  </a:lnTo>
                  <a:lnTo>
                    <a:pt x="882438" y="849958"/>
                  </a:lnTo>
                  <a:lnTo>
                    <a:pt x="849958" y="882438"/>
                  </a:lnTo>
                  <a:lnTo>
                    <a:pt x="814687" y="911909"/>
                  </a:lnTo>
                  <a:lnTo>
                    <a:pt x="776842" y="938155"/>
                  </a:lnTo>
                  <a:lnTo>
                    <a:pt x="736640" y="960959"/>
                  </a:lnTo>
                  <a:lnTo>
                    <a:pt x="694299" y="980103"/>
                  </a:lnTo>
                  <a:lnTo>
                    <a:pt x="650034" y="995371"/>
                  </a:lnTo>
                  <a:lnTo>
                    <a:pt x="604063" y="1006546"/>
                  </a:lnTo>
                  <a:lnTo>
                    <a:pt x="556604" y="1013409"/>
                  </a:lnTo>
                  <a:lnTo>
                    <a:pt x="507873" y="1015745"/>
                  </a:lnTo>
                  <a:close/>
                </a:path>
              </a:pathLst>
            </a:custGeom>
            <a:ln w="9372">
              <a:solidFill>
                <a:srgbClr val="00AF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74774" y="3609886"/>
              <a:ext cx="953465" cy="95169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74850" y="3609848"/>
              <a:ext cx="953769" cy="953769"/>
            </a:xfrm>
            <a:custGeom>
              <a:avLst/>
              <a:gdLst/>
              <a:ahLst/>
              <a:cxnLst/>
              <a:rect l="l" t="t" r="r" b="b"/>
              <a:pathLst>
                <a:path w="953770" h="953770">
                  <a:moveTo>
                    <a:pt x="953427" y="476719"/>
                  </a:moveTo>
                  <a:lnTo>
                    <a:pt x="950953" y="525283"/>
                  </a:lnTo>
                  <a:lnTo>
                    <a:pt x="943697" y="572485"/>
                  </a:lnTo>
                  <a:lnTo>
                    <a:pt x="931901" y="618080"/>
                  </a:lnTo>
                  <a:lnTo>
                    <a:pt x="915810" y="661824"/>
                  </a:lnTo>
                  <a:lnTo>
                    <a:pt x="895669" y="703473"/>
                  </a:lnTo>
                  <a:lnTo>
                    <a:pt x="871723" y="742783"/>
                  </a:lnTo>
                  <a:lnTo>
                    <a:pt x="844215" y="779509"/>
                  </a:lnTo>
                  <a:lnTo>
                    <a:pt x="813390" y="813406"/>
                  </a:lnTo>
                  <a:lnTo>
                    <a:pt x="779493" y="844231"/>
                  </a:lnTo>
                  <a:lnTo>
                    <a:pt x="742768" y="871738"/>
                  </a:lnTo>
                  <a:lnTo>
                    <a:pt x="703459" y="895684"/>
                  </a:lnTo>
                  <a:lnTo>
                    <a:pt x="661812" y="915824"/>
                  </a:lnTo>
                  <a:lnTo>
                    <a:pt x="618069" y="931914"/>
                  </a:lnTo>
                  <a:lnTo>
                    <a:pt x="572477" y="943710"/>
                  </a:lnTo>
                  <a:lnTo>
                    <a:pt x="525279" y="950966"/>
                  </a:lnTo>
                  <a:lnTo>
                    <a:pt x="476719" y="953439"/>
                  </a:lnTo>
                  <a:lnTo>
                    <a:pt x="0" y="953439"/>
                  </a:lnTo>
                  <a:lnTo>
                    <a:pt x="0" y="476719"/>
                  </a:lnTo>
                  <a:lnTo>
                    <a:pt x="2472" y="428156"/>
                  </a:lnTo>
                  <a:lnTo>
                    <a:pt x="9729" y="380954"/>
                  </a:lnTo>
                  <a:lnTo>
                    <a:pt x="21523" y="335359"/>
                  </a:lnTo>
                  <a:lnTo>
                    <a:pt x="37613" y="291615"/>
                  </a:lnTo>
                  <a:lnTo>
                    <a:pt x="57752" y="249965"/>
                  </a:lnTo>
                  <a:lnTo>
                    <a:pt x="81697" y="210656"/>
                  </a:lnTo>
                  <a:lnTo>
                    <a:pt x="109203" y="173930"/>
                  </a:lnTo>
                  <a:lnTo>
                    <a:pt x="140027" y="140033"/>
                  </a:lnTo>
                  <a:lnTo>
                    <a:pt x="173923" y="109208"/>
                  </a:lnTo>
                  <a:lnTo>
                    <a:pt x="210647" y="81701"/>
                  </a:lnTo>
                  <a:lnTo>
                    <a:pt x="249956" y="57755"/>
                  </a:lnTo>
                  <a:lnTo>
                    <a:pt x="291604" y="37615"/>
                  </a:lnTo>
                  <a:lnTo>
                    <a:pt x="335347" y="21525"/>
                  </a:lnTo>
                  <a:lnTo>
                    <a:pt x="380942" y="9729"/>
                  </a:lnTo>
                  <a:lnTo>
                    <a:pt x="428143" y="2473"/>
                  </a:lnTo>
                  <a:lnTo>
                    <a:pt x="476707" y="0"/>
                  </a:lnTo>
                  <a:lnTo>
                    <a:pt x="525279" y="2473"/>
                  </a:lnTo>
                  <a:lnTo>
                    <a:pt x="572477" y="9729"/>
                  </a:lnTo>
                  <a:lnTo>
                    <a:pt x="618069" y="21525"/>
                  </a:lnTo>
                  <a:lnTo>
                    <a:pt x="661812" y="37615"/>
                  </a:lnTo>
                  <a:lnTo>
                    <a:pt x="703459" y="57755"/>
                  </a:lnTo>
                  <a:lnTo>
                    <a:pt x="742768" y="81701"/>
                  </a:lnTo>
                  <a:lnTo>
                    <a:pt x="779493" y="109208"/>
                  </a:lnTo>
                  <a:lnTo>
                    <a:pt x="813390" y="140033"/>
                  </a:lnTo>
                  <a:lnTo>
                    <a:pt x="844215" y="173930"/>
                  </a:lnTo>
                  <a:lnTo>
                    <a:pt x="871723" y="210656"/>
                  </a:lnTo>
                  <a:lnTo>
                    <a:pt x="895669" y="249965"/>
                  </a:lnTo>
                  <a:lnTo>
                    <a:pt x="915810" y="291615"/>
                  </a:lnTo>
                  <a:lnTo>
                    <a:pt x="931901" y="335359"/>
                  </a:lnTo>
                  <a:lnTo>
                    <a:pt x="943697" y="380954"/>
                  </a:lnTo>
                  <a:lnTo>
                    <a:pt x="950953" y="428156"/>
                  </a:lnTo>
                  <a:lnTo>
                    <a:pt x="953427" y="476719"/>
                  </a:lnTo>
                  <a:close/>
                </a:path>
              </a:pathLst>
            </a:custGeom>
            <a:ln w="9372">
              <a:solidFill>
                <a:srgbClr val="00AF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57753" y="3372960"/>
            <a:ext cx="178435" cy="28619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HYDROGEN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RICH, ANTIOXIDANT,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ALKALINE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443491" y="5173522"/>
            <a:ext cx="2074633" cy="10397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732" y="624065"/>
            <a:ext cx="1076325" cy="58419"/>
          </a:xfrm>
          <a:custGeom>
            <a:avLst/>
            <a:gdLst/>
            <a:ahLst/>
            <a:cxnLst/>
            <a:rect l="l" t="t" r="r" b="b"/>
            <a:pathLst>
              <a:path w="1076325" h="58420">
                <a:moveTo>
                  <a:pt x="1076323" y="0"/>
                </a:moveTo>
                <a:lnTo>
                  <a:pt x="0" y="0"/>
                </a:lnTo>
                <a:lnTo>
                  <a:pt x="0" y="57950"/>
                </a:lnTo>
                <a:lnTo>
                  <a:pt x="1076323" y="57950"/>
                </a:lnTo>
                <a:lnTo>
                  <a:pt x="107632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59944" y="624065"/>
            <a:ext cx="1076325" cy="58419"/>
          </a:xfrm>
          <a:custGeom>
            <a:avLst/>
            <a:gdLst/>
            <a:ahLst/>
            <a:cxnLst/>
            <a:rect l="l" t="t" r="r" b="b"/>
            <a:pathLst>
              <a:path w="1076325" h="58420">
                <a:moveTo>
                  <a:pt x="1076312" y="0"/>
                </a:moveTo>
                <a:lnTo>
                  <a:pt x="0" y="0"/>
                </a:lnTo>
                <a:lnTo>
                  <a:pt x="0" y="57950"/>
                </a:lnTo>
                <a:lnTo>
                  <a:pt x="1076312" y="57950"/>
                </a:lnTo>
                <a:lnTo>
                  <a:pt x="107631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2826" y="5173535"/>
            <a:ext cx="2074633" cy="1039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84324" y="5384343"/>
            <a:ext cx="178435" cy="842010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900" b="1" spc="-5" dirty="0">
                <a:solidFill>
                  <a:srgbClr val="151616"/>
                </a:solidFill>
                <a:latin typeface="FreeSans"/>
                <a:cs typeface="FreeSans"/>
              </a:rPr>
              <a:t>ACIDIC</a:t>
            </a:r>
            <a:r>
              <a:rPr sz="900" b="1" spc="-70" dirty="0">
                <a:solidFill>
                  <a:srgbClr val="151616"/>
                </a:solidFill>
                <a:latin typeface="FreeSans"/>
                <a:cs typeface="FreeSans"/>
              </a:rPr>
              <a:t> </a:t>
            </a:r>
            <a:r>
              <a:rPr sz="900" b="1" spc="-55" dirty="0">
                <a:solidFill>
                  <a:srgbClr val="151616"/>
                </a:solidFill>
                <a:latin typeface="FreeSans"/>
                <a:cs typeface="FreeSans"/>
              </a:rPr>
              <a:t>WATER</a:t>
            </a:r>
            <a:endParaRPr sz="900">
              <a:latin typeface="FreeSans"/>
              <a:cs typeface="Free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7937" y="1793909"/>
            <a:ext cx="2903220" cy="874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750">
              <a:lnSpc>
                <a:spcPct val="112000"/>
              </a:lnSpc>
              <a:spcBef>
                <a:spcPts val="95"/>
              </a:spcBef>
            </a:pPr>
            <a:r>
              <a:rPr sz="1350" b="1" spc="5" dirty="0">
                <a:solidFill>
                  <a:srgbClr val="F9666E"/>
                </a:solidFill>
                <a:latin typeface="FreeSans"/>
                <a:cs typeface="FreeSans"/>
              </a:rPr>
              <a:t>ACIDIC </a:t>
            </a:r>
            <a:r>
              <a:rPr sz="1350" b="1" spc="-70" dirty="0">
                <a:solidFill>
                  <a:srgbClr val="F9666E"/>
                </a:solidFill>
                <a:latin typeface="FreeSans"/>
                <a:cs typeface="FreeSans"/>
              </a:rPr>
              <a:t>WATER </a:t>
            </a:r>
            <a:r>
              <a:rPr sz="1350" b="1" spc="-25" dirty="0">
                <a:solidFill>
                  <a:srgbClr val="F9666E"/>
                </a:solidFill>
                <a:latin typeface="FreeSans"/>
                <a:cs typeface="FreeSans"/>
              </a:rPr>
              <a:t>IS </a:t>
            </a:r>
            <a:r>
              <a:rPr sz="1350" b="1" spc="-45" dirty="0">
                <a:solidFill>
                  <a:srgbClr val="F9666E"/>
                </a:solidFill>
                <a:latin typeface="FreeSans"/>
                <a:cs typeface="FreeSans"/>
              </a:rPr>
              <a:t>ESPECIALLY  </a:t>
            </a:r>
            <a:r>
              <a:rPr sz="1350" b="1" spc="-30" dirty="0">
                <a:solidFill>
                  <a:srgbClr val="F9666E"/>
                </a:solidFill>
                <a:latin typeface="FreeSans"/>
                <a:cs typeface="FreeSans"/>
              </a:rPr>
              <a:t>EFFECTIVE </a:t>
            </a:r>
            <a:r>
              <a:rPr sz="1350" b="1" spc="15" dirty="0">
                <a:solidFill>
                  <a:srgbClr val="F9666E"/>
                </a:solidFill>
                <a:latin typeface="FreeSans"/>
                <a:cs typeface="FreeSans"/>
              </a:rPr>
              <a:t>IN </a:t>
            </a:r>
            <a:r>
              <a:rPr sz="1350" b="1" spc="-10" dirty="0">
                <a:solidFill>
                  <a:srgbClr val="F9666E"/>
                </a:solidFill>
                <a:latin typeface="FreeSans"/>
                <a:cs typeface="FreeSans"/>
              </a:rPr>
              <a:t>TONING </a:t>
            </a:r>
            <a:r>
              <a:rPr sz="1350" b="1" spc="-35" dirty="0">
                <a:solidFill>
                  <a:srgbClr val="F9666E"/>
                </a:solidFill>
                <a:latin typeface="FreeSans"/>
                <a:cs typeface="FreeSans"/>
              </a:rPr>
              <a:t>THE</a:t>
            </a:r>
            <a:r>
              <a:rPr sz="1350" b="1" spc="-195" dirty="0">
                <a:solidFill>
                  <a:srgbClr val="F9666E"/>
                </a:solidFill>
                <a:latin typeface="FreeSans"/>
                <a:cs typeface="FreeSans"/>
              </a:rPr>
              <a:t> </a:t>
            </a:r>
            <a:r>
              <a:rPr sz="1350" b="1" spc="-20" dirty="0">
                <a:solidFill>
                  <a:srgbClr val="F9666E"/>
                </a:solidFill>
                <a:latin typeface="FreeSans"/>
                <a:cs typeface="FreeSans"/>
              </a:rPr>
              <a:t>SKIN</a:t>
            </a:r>
            <a:endParaRPr sz="1350">
              <a:latin typeface="FreeSans"/>
              <a:cs typeface="FreeSans"/>
            </a:endParaRPr>
          </a:p>
          <a:p>
            <a:pPr marL="38100" marR="5080" indent="-24130">
              <a:lnSpc>
                <a:spcPct val="132600"/>
              </a:lnSpc>
              <a:spcBef>
                <a:spcPts val="825"/>
              </a:spcBef>
            </a:pPr>
            <a:r>
              <a:rPr sz="700" spc="20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7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helps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151616"/>
                </a:solidFill>
                <a:latin typeface="Arial"/>
                <a:cs typeface="Arial"/>
              </a:rPr>
              <a:t>refresh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skin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151616"/>
                </a:solidFill>
                <a:latin typeface="Arial"/>
                <a:cs typeface="Arial"/>
              </a:rPr>
              <a:t>after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a </a:t>
            </a:r>
            <a:r>
              <a:rPr sz="700" spc="25" dirty="0">
                <a:solidFill>
                  <a:srgbClr val="151616"/>
                </a:solidFill>
                <a:latin typeface="Arial"/>
                <a:cs typeface="Arial"/>
              </a:rPr>
              <a:t>hot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151616"/>
                </a:solidFill>
                <a:latin typeface="Arial"/>
                <a:cs typeface="Arial"/>
              </a:rPr>
              <a:t>bath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or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shower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151616"/>
                </a:solidFill>
                <a:latin typeface="Arial"/>
                <a:cs typeface="Arial"/>
              </a:rPr>
              <a:t>also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151616"/>
                </a:solidFill>
                <a:latin typeface="Arial"/>
                <a:cs typeface="Arial"/>
              </a:rPr>
              <a:t>works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close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pores </a:t>
            </a:r>
            <a:r>
              <a:rPr sz="700" spc="5" dirty="0">
                <a:solidFill>
                  <a:srgbClr val="151616"/>
                </a:solidFill>
                <a:latin typeface="Arial"/>
                <a:cs typeface="Arial"/>
              </a:rPr>
              <a:t>after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washing your</a:t>
            </a:r>
            <a:r>
              <a:rPr sz="7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151616"/>
                </a:solidFill>
                <a:latin typeface="Arial"/>
                <a:cs typeface="Arial"/>
              </a:rPr>
              <a:t>face.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732" y="1756219"/>
            <a:ext cx="1089963" cy="1089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8732" y="3518433"/>
            <a:ext cx="1089963" cy="108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67948" y="3216775"/>
            <a:ext cx="1951355" cy="134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2000"/>
              </a:lnSpc>
              <a:spcBef>
                <a:spcPts val="95"/>
              </a:spcBef>
            </a:pPr>
            <a:r>
              <a:rPr sz="1350" b="1" spc="-35" dirty="0">
                <a:solidFill>
                  <a:srgbClr val="F9666E"/>
                </a:solidFill>
                <a:latin typeface="FreeSans"/>
                <a:cs typeface="FreeSans"/>
              </a:rPr>
              <a:t>FOR </a:t>
            </a:r>
            <a:r>
              <a:rPr sz="1350" b="1" spc="-5" dirty="0">
                <a:solidFill>
                  <a:srgbClr val="F9666E"/>
                </a:solidFill>
                <a:latin typeface="FreeSans"/>
                <a:cs typeface="FreeSans"/>
              </a:rPr>
              <a:t>BOILING </a:t>
            </a:r>
            <a:r>
              <a:rPr sz="1350" b="1" spc="-65" dirty="0">
                <a:solidFill>
                  <a:srgbClr val="F9666E"/>
                </a:solidFill>
                <a:latin typeface="FreeSans"/>
                <a:cs typeface="FreeSans"/>
              </a:rPr>
              <a:t>PASTA </a:t>
            </a:r>
            <a:r>
              <a:rPr sz="1350" b="1" spc="100" dirty="0">
                <a:solidFill>
                  <a:srgbClr val="F9666E"/>
                </a:solidFill>
                <a:latin typeface="FreeSans"/>
                <a:cs typeface="FreeSans"/>
              </a:rPr>
              <a:t>&amp;  </a:t>
            </a:r>
            <a:r>
              <a:rPr sz="1350" b="1" dirty="0">
                <a:solidFill>
                  <a:srgbClr val="F9666E"/>
                </a:solidFill>
                <a:latin typeface="FreeSans"/>
                <a:cs typeface="FreeSans"/>
              </a:rPr>
              <a:t>MAKING </a:t>
            </a:r>
            <a:r>
              <a:rPr sz="1350" b="1" spc="-50" dirty="0">
                <a:solidFill>
                  <a:srgbClr val="F9666E"/>
                </a:solidFill>
                <a:latin typeface="FreeSans"/>
                <a:cs typeface="FreeSans"/>
              </a:rPr>
              <a:t>BATTERS</a:t>
            </a:r>
            <a:r>
              <a:rPr sz="1350" b="1" spc="-135" dirty="0">
                <a:solidFill>
                  <a:srgbClr val="F9666E"/>
                </a:solidFill>
                <a:latin typeface="FreeSans"/>
                <a:cs typeface="FreeSans"/>
              </a:rPr>
              <a:t> </a:t>
            </a:r>
            <a:r>
              <a:rPr sz="1350" b="1" spc="-35" dirty="0">
                <a:solidFill>
                  <a:srgbClr val="F9666E"/>
                </a:solidFill>
                <a:latin typeface="FreeSans"/>
                <a:cs typeface="FreeSans"/>
              </a:rPr>
              <a:t>FOR  </a:t>
            </a:r>
            <a:r>
              <a:rPr sz="1350" b="1" spc="-15" dirty="0">
                <a:solidFill>
                  <a:srgbClr val="F9666E"/>
                </a:solidFill>
                <a:latin typeface="FreeSans"/>
                <a:cs typeface="FreeSans"/>
              </a:rPr>
              <a:t>FRYING.</a:t>
            </a:r>
            <a:endParaRPr sz="1350">
              <a:latin typeface="FreeSans"/>
              <a:cs typeface="FreeSans"/>
            </a:endParaRPr>
          </a:p>
          <a:p>
            <a:pPr marL="13970" marR="8890">
              <a:lnSpc>
                <a:spcPct val="132600"/>
              </a:lnSpc>
              <a:spcBef>
                <a:spcPts val="515"/>
              </a:spcBef>
            </a:pP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Noodles and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pasta </a:t>
            </a:r>
            <a:r>
              <a:rPr sz="700" spc="25" dirty="0">
                <a:solidFill>
                  <a:srgbClr val="151616"/>
                </a:solidFill>
                <a:latin typeface="Arial"/>
                <a:cs typeface="Arial"/>
              </a:rPr>
              <a:t>will </a:t>
            </a:r>
            <a:r>
              <a:rPr sz="700" spc="5" dirty="0">
                <a:solidFill>
                  <a:srgbClr val="151616"/>
                </a:solidFill>
                <a:latin typeface="Arial"/>
                <a:cs typeface="Arial"/>
              </a:rPr>
              <a:t>take </a:t>
            </a:r>
            <a:r>
              <a:rPr sz="700" spc="20" dirty="0">
                <a:solidFill>
                  <a:srgbClr val="151616"/>
                </a:solidFill>
                <a:latin typeface="Arial"/>
                <a:cs typeface="Arial"/>
              </a:rPr>
              <a:t>on 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700" spc="20" dirty="0">
                <a:solidFill>
                  <a:srgbClr val="151616"/>
                </a:solidFill>
                <a:latin typeface="Arial"/>
                <a:cs typeface="Arial"/>
              </a:rPr>
              <a:t>brilliant </a:t>
            </a:r>
            <a:r>
              <a:rPr sz="700" spc="5" dirty="0">
                <a:solidFill>
                  <a:srgbClr val="151616"/>
                </a:solidFill>
                <a:latin typeface="Arial"/>
                <a:cs typeface="Arial"/>
              </a:rPr>
              <a:t>shine 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and improved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texture </a:t>
            </a:r>
            <a:r>
              <a:rPr sz="700" spc="-10" dirty="0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result of </a:t>
            </a:r>
            <a:r>
              <a:rPr sz="700" spc="20" dirty="0">
                <a:solidFill>
                  <a:srgbClr val="151616"/>
                </a:solidFill>
                <a:latin typeface="Arial"/>
                <a:cs typeface="Arial"/>
              </a:rPr>
              <a:t>boiling in 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acidic </a:t>
            </a:r>
            <a:r>
              <a:rPr sz="700" spc="-5" dirty="0">
                <a:solidFill>
                  <a:srgbClr val="151616"/>
                </a:solidFill>
                <a:latin typeface="Arial"/>
                <a:cs typeface="Arial"/>
              </a:rPr>
              <a:t>water. </a:t>
            </a:r>
            <a:r>
              <a:rPr sz="700" spc="20" dirty="0">
                <a:solidFill>
                  <a:srgbClr val="151616"/>
                </a:solidFill>
                <a:latin typeface="Arial"/>
                <a:cs typeface="Arial"/>
              </a:rPr>
              <a:t>Acidic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water </a:t>
            </a:r>
            <a:r>
              <a:rPr sz="700" spc="25" dirty="0">
                <a:solidFill>
                  <a:srgbClr val="151616"/>
                </a:solidFill>
                <a:latin typeface="Arial"/>
                <a:cs typeface="Arial"/>
              </a:rPr>
              <a:t>will </a:t>
            </a:r>
            <a:r>
              <a:rPr sz="700" spc="5" dirty="0">
                <a:solidFill>
                  <a:srgbClr val="151616"/>
                </a:solidFill>
                <a:latin typeface="Arial"/>
                <a:cs typeface="Arial"/>
              </a:rPr>
              <a:t>also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enhance</a:t>
            </a:r>
            <a:r>
              <a:rPr sz="7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crispy texture of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fried</a:t>
            </a:r>
            <a:r>
              <a:rPr sz="7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151616"/>
                </a:solidFill>
                <a:latin typeface="Arial"/>
                <a:cs typeface="Arial"/>
              </a:rPr>
              <a:t>foods.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8732" y="5065052"/>
            <a:ext cx="1089963" cy="1089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67953" y="5252897"/>
            <a:ext cx="1879600" cy="5765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-20" dirty="0">
                <a:solidFill>
                  <a:srgbClr val="F9666E"/>
                </a:solidFill>
                <a:latin typeface="FreeSans"/>
                <a:cs typeface="FreeSans"/>
              </a:rPr>
              <a:t>AS </a:t>
            </a:r>
            <a:r>
              <a:rPr sz="1350" b="1" spc="5" dirty="0">
                <a:solidFill>
                  <a:srgbClr val="F9666E"/>
                </a:solidFill>
                <a:latin typeface="FreeSans"/>
                <a:cs typeface="FreeSans"/>
              </a:rPr>
              <a:t>A</a:t>
            </a:r>
            <a:r>
              <a:rPr sz="1350" b="1" spc="-85" dirty="0">
                <a:solidFill>
                  <a:srgbClr val="F9666E"/>
                </a:solidFill>
                <a:latin typeface="FreeSans"/>
                <a:cs typeface="FreeSans"/>
              </a:rPr>
              <a:t> </a:t>
            </a:r>
            <a:r>
              <a:rPr sz="1350" b="1" spc="-25" dirty="0">
                <a:solidFill>
                  <a:srgbClr val="F9666E"/>
                </a:solidFill>
                <a:latin typeface="FreeSans"/>
                <a:cs typeface="FreeSans"/>
              </a:rPr>
              <a:t>CLEANER</a:t>
            </a:r>
            <a:endParaRPr sz="1350">
              <a:latin typeface="FreeSans"/>
              <a:cs typeface="FreeSans"/>
            </a:endParaRPr>
          </a:p>
          <a:p>
            <a:pPr marL="13970" marR="5080">
              <a:lnSpc>
                <a:spcPct val="132600"/>
              </a:lnSpc>
              <a:spcBef>
                <a:spcPts val="455"/>
              </a:spcBef>
            </a:pPr>
            <a:r>
              <a:rPr sz="700" spc="30" dirty="0">
                <a:solidFill>
                  <a:srgbClr val="151616"/>
                </a:solidFill>
                <a:latin typeface="Arial"/>
                <a:cs typeface="Arial"/>
              </a:rPr>
              <a:t>Mild</a:t>
            </a:r>
            <a:r>
              <a:rPr sz="7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acidic</a:t>
            </a:r>
            <a:r>
              <a:rPr sz="7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water</a:t>
            </a:r>
            <a:r>
              <a:rPr sz="7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sz="7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sz="7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sz="7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7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clean</a:t>
            </a:r>
            <a:r>
              <a:rPr sz="7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places  </a:t>
            </a:r>
            <a:r>
              <a:rPr sz="700" spc="25" dirty="0">
                <a:solidFill>
                  <a:srgbClr val="151616"/>
                </a:solidFill>
                <a:latin typeface="Arial"/>
                <a:cs typeface="Arial"/>
              </a:rPr>
              <a:t>which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aren't very</a:t>
            </a:r>
            <a:r>
              <a:rPr sz="7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151616"/>
                </a:solidFill>
                <a:latin typeface="Arial"/>
                <a:cs typeface="Arial"/>
              </a:rPr>
              <a:t>dirty.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27070" y="913358"/>
            <a:ext cx="3556000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spc="105" dirty="0">
                <a:solidFill>
                  <a:srgbClr val="3257AB"/>
                </a:solidFill>
              </a:rPr>
              <a:t>BEAUTY</a:t>
            </a:r>
            <a:r>
              <a:rPr sz="3250" spc="-45" dirty="0">
                <a:solidFill>
                  <a:srgbClr val="3257AB"/>
                </a:solidFill>
              </a:rPr>
              <a:t> </a:t>
            </a:r>
            <a:r>
              <a:rPr sz="3250" spc="185" dirty="0">
                <a:solidFill>
                  <a:srgbClr val="3257AB"/>
                </a:solidFill>
              </a:rPr>
              <a:t>WATER</a:t>
            </a:r>
            <a:endParaRPr sz="3250"/>
          </a:p>
        </p:txBody>
      </p:sp>
      <p:grpSp>
        <p:nvGrpSpPr>
          <p:cNvPr id="13" name="object 13"/>
          <p:cNvGrpSpPr/>
          <p:nvPr/>
        </p:nvGrpSpPr>
        <p:grpSpPr>
          <a:xfrm>
            <a:off x="8744115" y="3542708"/>
            <a:ext cx="2812415" cy="1905635"/>
            <a:chOff x="8744115" y="3542708"/>
            <a:chExt cx="2812415" cy="1905635"/>
          </a:xfrm>
        </p:grpSpPr>
        <p:sp>
          <p:nvSpPr>
            <p:cNvPr id="14" name="object 14"/>
            <p:cNvSpPr/>
            <p:nvPr/>
          </p:nvSpPr>
          <p:spPr>
            <a:xfrm>
              <a:off x="9065298" y="3546500"/>
              <a:ext cx="1070533" cy="10545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65260" y="3546518"/>
              <a:ext cx="1070610" cy="1070610"/>
            </a:xfrm>
            <a:custGeom>
              <a:avLst/>
              <a:gdLst/>
              <a:ahLst/>
              <a:cxnLst/>
              <a:rect l="l" t="t" r="r" b="b"/>
              <a:pathLst>
                <a:path w="1070609" h="1070610">
                  <a:moveTo>
                    <a:pt x="535258" y="0"/>
                  </a:moveTo>
                  <a:lnTo>
                    <a:pt x="583797" y="2198"/>
                  </a:lnTo>
                  <a:lnTo>
                    <a:pt x="631151" y="8663"/>
                  </a:lnTo>
                  <a:lnTo>
                    <a:pt x="677128" y="19204"/>
                  </a:lnTo>
                  <a:lnTo>
                    <a:pt x="721534" y="33627"/>
                  </a:lnTo>
                  <a:lnTo>
                    <a:pt x="764177" y="51740"/>
                  </a:lnTo>
                  <a:lnTo>
                    <a:pt x="804865" y="73349"/>
                  </a:lnTo>
                  <a:lnTo>
                    <a:pt x="843405" y="98263"/>
                  </a:lnTo>
                  <a:lnTo>
                    <a:pt x="879603" y="126288"/>
                  </a:lnTo>
                  <a:lnTo>
                    <a:pt x="913269" y="157231"/>
                  </a:lnTo>
                  <a:lnTo>
                    <a:pt x="944209" y="190901"/>
                  </a:lnTo>
                  <a:lnTo>
                    <a:pt x="972230" y="227103"/>
                  </a:lnTo>
                  <a:lnTo>
                    <a:pt x="997140" y="265646"/>
                  </a:lnTo>
                  <a:lnTo>
                    <a:pt x="1018746" y="306336"/>
                  </a:lnTo>
                  <a:lnTo>
                    <a:pt x="1036855" y="348982"/>
                  </a:lnTo>
                  <a:lnTo>
                    <a:pt x="1051276" y="393389"/>
                  </a:lnTo>
                  <a:lnTo>
                    <a:pt x="1061815" y="439367"/>
                  </a:lnTo>
                  <a:lnTo>
                    <a:pt x="1068279" y="486720"/>
                  </a:lnTo>
                  <a:lnTo>
                    <a:pt x="1070477" y="535258"/>
                  </a:lnTo>
                  <a:lnTo>
                    <a:pt x="1070477" y="1070527"/>
                  </a:lnTo>
                  <a:lnTo>
                    <a:pt x="535258" y="1070527"/>
                  </a:lnTo>
                  <a:lnTo>
                    <a:pt x="486719" y="1068329"/>
                  </a:lnTo>
                  <a:lnTo>
                    <a:pt x="439364" y="1061863"/>
                  </a:lnTo>
                  <a:lnTo>
                    <a:pt x="393386" y="1051322"/>
                  </a:lnTo>
                  <a:lnTo>
                    <a:pt x="348978" y="1036899"/>
                  </a:lnTo>
                  <a:lnTo>
                    <a:pt x="306332" y="1018787"/>
                  </a:lnTo>
                  <a:lnTo>
                    <a:pt x="265641" y="997177"/>
                  </a:lnTo>
                  <a:lnTo>
                    <a:pt x="227099" y="972264"/>
                  </a:lnTo>
                  <a:lnTo>
                    <a:pt x="190896" y="944239"/>
                  </a:lnTo>
                  <a:lnTo>
                    <a:pt x="157227" y="913295"/>
                  </a:lnTo>
                  <a:lnTo>
                    <a:pt x="126284" y="879626"/>
                  </a:lnTo>
                  <a:lnTo>
                    <a:pt x="98260" y="843424"/>
                  </a:lnTo>
                  <a:lnTo>
                    <a:pt x="73347" y="804881"/>
                  </a:lnTo>
                  <a:lnTo>
                    <a:pt x="51738" y="764190"/>
                  </a:lnTo>
                  <a:lnTo>
                    <a:pt x="33626" y="721545"/>
                  </a:lnTo>
                  <a:lnTo>
                    <a:pt x="19204" y="677137"/>
                  </a:lnTo>
                  <a:lnTo>
                    <a:pt x="8663" y="631160"/>
                  </a:lnTo>
                  <a:lnTo>
                    <a:pt x="2198" y="583806"/>
                  </a:lnTo>
                  <a:lnTo>
                    <a:pt x="0" y="535268"/>
                  </a:lnTo>
                  <a:lnTo>
                    <a:pt x="2198" y="486720"/>
                  </a:lnTo>
                  <a:lnTo>
                    <a:pt x="8663" y="439367"/>
                  </a:lnTo>
                  <a:lnTo>
                    <a:pt x="19204" y="393389"/>
                  </a:lnTo>
                  <a:lnTo>
                    <a:pt x="33626" y="348982"/>
                  </a:lnTo>
                  <a:lnTo>
                    <a:pt x="51738" y="306336"/>
                  </a:lnTo>
                  <a:lnTo>
                    <a:pt x="73347" y="265646"/>
                  </a:lnTo>
                  <a:lnTo>
                    <a:pt x="98260" y="227103"/>
                  </a:lnTo>
                  <a:lnTo>
                    <a:pt x="126284" y="190901"/>
                  </a:lnTo>
                  <a:lnTo>
                    <a:pt x="157227" y="157231"/>
                  </a:lnTo>
                  <a:lnTo>
                    <a:pt x="190896" y="126288"/>
                  </a:lnTo>
                  <a:lnTo>
                    <a:pt x="227099" y="98263"/>
                  </a:lnTo>
                  <a:lnTo>
                    <a:pt x="265641" y="73349"/>
                  </a:lnTo>
                  <a:lnTo>
                    <a:pt x="306332" y="51740"/>
                  </a:lnTo>
                  <a:lnTo>
                    <a:pt x="348978" y="33627"/>
                  </a:lnTo>
                  <a:lnTo>
                    <a:pt x="393386" y="19204"/>
                  </a:lnTo>
                  <a:lnTo>
                    <a:pt x="439364" y="8663"/>
                  </a:lnTo>
                  <a:lnTo>
                    <a:pt x="486719" y="2198"/>
                  </a:lnTo>
                  <a:lnTo>
                    <a:pt x="535258" y="0"/>
                  </a:lnTo>
                  <a:close/>
                </a:path>
              </a:pathLst>
            </a:custGeom>
            <a:ln w="7596">
              <a:solidFill>
                <a:srgbClr val="723D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55962" y="4617034"/>
              <a:ext cx="679869" cy="6798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55926" y="4617032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0" y="339934"/>
                  </a:moveTo>
                  <a:lnTo>
                    <a:pt x="3118" y="293970"/>
                  </a:lnTo>
                  <a:lnTo>
                    <a:pt x="12199" y="249836"/>
                  </a:lnTo>
                  <a:lnTo>
                    <a:pt x="26828" y="207945"/>
                  </a:lnTo>
                  <a:lnTo>
                    <a:pt x="46593" y="168709"/>
                  </a:lnTo>
                  <a:lnTo>
                    <a:pt x="71078" y="132541"/>
                  </a:lnTo>
                  <a:lnTo>
                    <a:pt x="99872" y="99856"/>
                  </a:lnTo>
                  <a:lnTo>
                    <a:pt x="132560" y="71066"/>
                  </a:lnTo>
                  <a:lnTo>
                    <a:pt x="168729" y="46584"/>
                  </a:lnTo>
                  <a:lnTo>
                    <a:pt x="207966" y="26823"/>
                  </a:lnTo>
                  <a:lnTo>
                    <a:pt x="249857" y="12196"/>
                  </a:lnTo>
                  <a:lnTo>
                    <a:pt x="293988" y="3118"/>
                  </a:lnTo>
                  <a:lnTo>
                    <a:pt x="339946" y="0"/>
                  </a:lnTo>
                  <a:lnTo>
                    <a:pt x="679893" y="0"/>
                  </a:lnTo>
                  <a:lnTo>
                    <a:pt x="679893" y="339934"/>
                  </a:lnTo>
                  <a:lnTo>
                    <a:pt x="676775" y="385897"/>
                  </a:lnTo>
                  <a:lnTo>
                    <a:pt x="667694" y="430031"/>
                  </a:lnTo>
                  <a:lnTo>
                    <a:pt x="653064" y="471922"/>
                  </a:lnTo>
                  <a:lnTo>
                    <a:pt x="633300" y="511157"/>
                  </a:lnTo>
                  <a:lnTo>
                    <a:pt x="608815" y="547324"/>
                  </a:lnTo>
                  <a:lnTo>
                    <a:pt x="580021" y="580008"/>
                  </a:lnTo>
                  <a:lnTo>
                    <a:pt x="547333" y="608798"/>
                  </a:lnTo>
                  <a:lnTo>
                    <a:pt x="511163" y="633279"/>
                  </a:lnTo>
                  <a:lnTo>
                    <a:pt x="471927" y="653039"/>
                  </a:lnTo>
                  <a:lnTo>
                    <a:pt x="430036" y="667665"/>
                  </a:lnTo>
                  <a:lnTo>
                    <a:pt x="385905" y="676744"/>
                  </a:lnTo>
                  <a:lnTo>
                    <a:pt x="339946" y="679862"/>
                  </a:lnTo>
                  <a:lnTo>
                    <a:pt x="293988" y="676744"/>
                  </a:lnTo>
                  <a:lnTo>
                    <a:pt x="249857" y="667665"/>
                  </a:lnTo>
                  <a:lnTo>
                    <a:pt x="207966" y="653039"/>
                  </a:lnTo>
                  <a:lnTo>
                    <a:pt x="168729" y="633279"/>
                  </a:lnTo>
                  <a:lnTo>
                    <a:pt x="132560" y="608798"/>
                  </a:lnTo>
                  <a:lnTo>
                    <a:pt x="99872" y="580008"/>
                  </a:lnTo>
                  <a:lnTo>
                    <a:pt x="71078" y="547324"/>
                  </a:lnTo>
                  <a:lnTo>
                    <a:pt x="46593" y="511157"/>
                  </a:lnTo>
                  <a:lnTo>
                    <a:pt x="26828" y="471922"/>
                  </a:lnTo>
                  <a:lnTo>
                    <a:pt x="12199" y="430031"/>
                  </a:lnTo>
                  <a:lnTo>
                    <a:pt x="3118" y="385897"/>
                  </a:lnTo>
                  <a:lnTo>
                    <a:pt x="0" y="339934"/>
                  </a:lnTo>
                  <a:close/>
                </a:path>
              </a:pathLst>
            </a:custGeom>
            <a:ln w="7596">
              <a:solidFill>
                <a:srgbClr val="723D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35831" y="4617034"/>
              <a:ext cx="826998" cy="8269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35810" y="4617035"/>
              <a:ext cx="827405" cy="827405"/>
            </a:xfrm>
            <a:custGeom>
              <a:avLst/>
              <a:gdLst/>
              <a:ahLst/>
              <a:cxnLst/>
              <a:rect l="l" t="t" r="r" b="b"/>
              <a:pathLst>
                <a:path w="827404" h="827404">
                  <a:moveTo>
                    <a:pt x="413519" y="826999"/>
                  </a:moveTo>
                  <a:lnTo>
                    <a:pt x="365462" y="824204"/>
                  </a:lnTo>
                  <a:lnTo>
                    <a:pt x="318989" y="816029"/>
                  </a:lnTo>
                  <a:lnTo>
                    <a:pt x="274417" y="802791"/>
                  </a:lnTo>
                  <a:lnTo>
                    <a:pt x="232061" y="784806"/>
                  </a:lnTo>
                  <a:lnTo>
                    <a:pt x="192239" y="762391"/>
                  </a:lnTo>
                  <a:lnTo>
                    <a:pt x="155266" y="735861"/>
                  </a:lnTo>
                  <a:lnTo>
                    <a:pt x="121458" y="705534"/>
                  </a:lnTo>
                  <a:lnTo>
                    <a:pt x="91132" y="671726"/>
                  </a:lnTo>
                  <a:lnTo>
                    <a:pt x="64603" y="634754"/>
                  </a:lnTo>
                  <a:lnTo>
                    <a:pt x="42189" y="594933"/>
                  </a:lnTo>
                  <a:lnTo>
                    <a:pt x="24206" y="552580"/>
                  </a:lnTo>
                  <a:lnTo>
                    <a:pt x="10969" y="508012"/>
                  </a:lnTo>
                  <a:lnTo>
                    <a:pt x="2794" y="461545"/>
                  </a:lnTo>
                  <a:lnTo>
                    <a:pt x="0" y="413496"/>
                  </a:lnTo>
                  <a:lnTo>
                    <a:pt x="0" y="0"/>
                  </a:lnTo>
                  <a:lnTo>
                    <a:pt x="413519" y="0"/>
                  </a:lnTo>
                  <a:lnTo>
                    <a:pt x="461560" y="2795"/>
                  </a:lnTo>
                  <a:lnTo>
                    <a:pt x="508020" y="10970"/>
                  </a:lnTo>
                  <a:lnTo>
                    <a:pt x="552581" y="24208"/>
                  </a:lnTo>
                  <a:lnTo>
                    <a:pt x="594927" y="42193"/>
                  </a:lnTo>
                  <a:lnTo>
                    <a:pt x="634742" y="64608"/>
                  </a:lnTo>
                  <a:lnTo>
                    <a:pt x="671709" y="91137"/>
                  </a:lnTo>
                  <a:lnTo>
                    <a:pt x="705512" y="121464"/>
                  </a:lnTo>
                  <a:lnTo>
                    <a:pt x="735835" y="155271"/>
                  </a:lnTo>
                  <a:lnTo>
                    <a:pt x="762361" y="192243"/>
                  </a:lnTo>
                  <a:lnTo>
                    <a:pt x="784773" y="232063"/>
                  </a:lnTo>
                  <a:lnTo>
                    <a:pt x="802755" y="274415"/>
                  </a:lnTo>
                  <a:lnTo>
                    <a:pt x="815992" y="318982"/>
                  </a:lnTo>
                  <a:lnTo>
                    <a:pt x="824166" y="365448"/>
                  </a:lnTo>
                  <a:lnTo>
                    <a:pt x="826961" y="413496"/>
                  </a:lnTo>
                  <a:lnTo>
                    <a:pt x="824166" y="461545"/>
                  </a:lnTo>
                  <a:lnTo>
                    <a:pt x="815992" y="508012"/>
                  </a:lnTo>
                  <a:lnTo>
                    <a:pt x="802755" y="552580"/>
                  </a:lnTo>
                  <a:lnTo>
                    <a:pt x="784773" y="594933"/>
                  </a:lnTo>
                  <a:lnTo>
                    <a:pt x="762361" y="634754"/>
                  </a:lnTo>
                  <a:lnTo>
                    <a:pt x="735835" y="671726"/>
                  </a:lnTo>
                  <a:lnTo>
                    <a:pt x="705512" y="705534"/>
                  </a:lnTo>
                  <a:lnTo>
                    <a:pt x="671709" y="735861"/>
                  </a:lnTo>
                  <a:lnTo>
                    <a:pt x="634742" y="762391"/>
                  </a:lnTo>
                  <a:lnTo>
                    <a:pt x="594927" y="784806"/>
                  </a:lnTo>
                  <a:lnTo>
                    <a:pt x="552581" y="802791"/>
                  </a:lnTo>
                  <a:lnTo>
                    <a:pt x="508020" y="816029"/>
                  </a:lnTo>
                  <a:lnTo>
                    <a:pt x="461560" y="824204"/>
                  </a:lnTo>
                  <a:lnTo>
                    <a:pt x="413519" y="826999"/>
                  </a:lnTo>
                  <a:close/>
                </a:path>
              </a:pathLst>
            </a:custGeom>
            <a:ln w="7596">
              <a:solidFill>
                <a:srgbClr val="723D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35831" y="3844742"/>
              <a:ext cx="776262" cy="76404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35798" y="3840769"/>
              <a:ext cx="776605" cy="776605"/>
            </a:xfrm>
            <a:custGeom>
              <a:avLst/>
              <a:gdLst/>
              <a:ahLst/>
              <a:cxnLst/>
              <a:rect l="l" t="t" r="r" b="b"/>
              <a:pathLst>
                <a:path w="776604" h="776604">
                  <a:moveTo>
                    <a:pt x="776301" y="388129"/>
                  </a:moveTo>
                  <a:lnTo>
                    <a:pt x="773263" y="436646"/>
                  </a:lnTo>
                  <a:lnTo>
                    <a:pt x="764395" y="483408"/>
                  </a:lnTo>
                  <a:lnTo>
                    <a:pt x="750069" y="528051"/>
                  </a:lnTo>
                  <a:lnTo>
                    <a:pt x="730655" y="570202"/>
                  </a:lnTo>
                  <a:lnTo>
                    <a:pt x="706524" y="609492"/>
                  </a:lnTo>
                  <a:lnTo>
                    <a:pt x="678047" y="645549"/>
                  </a:lnTo>
                  <a:lnTo>
                    <a:pt x="645594" y="678003"/>
                  </a:lnTo>
                  <a:lnTo>
                    <a:pt x="609536" y="706481"/>
                  </a:lnTo>
                  <a:lnTo>
                    <a:pt x="570244" y="730614"/>
                  </a:lnTo>
                  <a:lnTo>
                    <a:pt x="528089" y="750030"/>
                  </a:lnTo>
                  <a:lnTo>
                    <a:pt x="483441" y="764358"/>
                  </a:lnTo>
                  <a:lnTo>
                    <a:pt x="436671" y="773226"/>
                  </a:lnTo>
                  <a:lnTo>
                    <a:pt x="388150" y="776265"/>
                  </a:lnTo>
                  <a:lnTo>
                    <a:pt x="0" y="776265"/>
                  </a:lnTo>
                  <a:lnTo>
                    <a:pt x="0" y="388129"/>
                  </a:lnTo>
                  <a:lnTo>
                    <a:pt x="3039" y="339617"/>
                  </a:lnTo>
                  <a:lnTo>
                    <a:pt x="11910" y="292854"/>
                  </a:lnTo>
                  <a:lnTo>
                    <a:pt x="26240" y="248211"/>
                  </a:lnTo>
                  <a:lnTo>
                    <a:pt x="45660" y="206059"/>
                  </a:lnTo>
                  <a:lnTo>
                    <a:pt x="69796" y="166769"/>
                  </a:lnTo>
                  <a:lnTo>
                    <a:pt x="98279" y="130712"/>
                  </a:lnTo>
                  <a:lnTo>
                    <a:pt x="130736" y="98259"/>
                  </a:lnTo>
                  <a:lnTo>
                    <a:pt x="166796" y="69781"/>
                  </a:lnTo>
                  <a:lnTo>
                    <a:pt x="206089" y="45649"/>
                  </a:lnTo>
                  <a:lnTo>
                    <a:pt x="248242" y="26234"/>
                  </a:lnTo>
                  <a:lnTo>
                    <a:pt x="292884" y="11907"/>
                  </a:lnTo>
                  <a:lnTo>
                    <a:pt x="339644" y="3038"/>
                  </a:lnTo>
                  <a:lnTo>
                    <a:pt x="388150" y="0"/>
                  </a:lnTo>
                  <a:lnTo>
                    <a:pt x="436671" y="3038"/>
                  </a:lnTo>
                  <a:lnTo>
                    <a:pt x="483441" y="11907"/>
                  </a:lnTo>
                  <a:lnTo>
                    <a:pt x="528089" y="26234"/>
                  </a:lnTo>
                  <a:lnTo>
                    <a:pt x="570244" y="45649"/>
                  </a:lnTo>
                  <a:lnTo>
                    <a:pt x="609536" y="69781"/>
                  </a:lnTo>
                  <a:lnTo>
                    <a:pt x="645594" y="98259"/>
                  </a:lnTo>
                  <a:lnTo>
                    <a:pt x="678047" y="130712"/>
                  </a:lnTo>
                  <a:lnTo>
                    <a:pt x="706524" y="166769"/>
                  </a:lnTo>
                  <a:lnTo>
                    <a:pt x="730655" y="206059"/>
                  </a:lnTo>
                  <a:lnTo>
                    <a:pt x="750069" y="248211"/>
                  </a:lnTo>
                  <a:lnTo>
                    <a:pt x="764395" y="292854"/>
                  </a:lnTo>
                  <a:lnTo>
                    <a:pt x="773263" y="339617"/>
                  </a:lnTo>
                  <a:lnTo>
                    <a:pt x="776301" y="388129"/>
                  </a:lnTo>
                  <a:close/>
                </a:path>
              </a:pathLst>
            </a:custGeom>
            <a:ln w="7595">
              <a:solidFill>
                <a:srgbClr val="723D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44115" y="4307408"/>
              <a:ext cx="2812415" cy="901700"/>
            </a:xfrm>
            <a:custGeom>
              <a:avLst/>
              <a:gdLst/>
              <a:ahLst/>
              <a:cxnLst/>
              <a:rect l="l" t="t" r="r" b="b"/>
              <a:pathLst>
                <a:path w="2812415" h="901700">
                  <a:moveTo>
                    <a:pt x="653783" y="574243"/>
                  </a:moveTo>
                  <a:lnTo>
                    <a:pt x="650214" y="526110"/>
                  </a:lnTo>
                  <a:lnTo>
                    <a:pt x="639876" y="480110"/>
                  </a:lnTo>
                  <a:lnTo>
                    <a:pt x="623277" y="436765"/>
                  </a:lnTo>
                  <a:lnTo>
                    <a:pt x="600925" y="396582"/>
                  </a:lnTo>
                  <a:lnTo>
                    <a:pt x="573341" y="360083"/>
                  </a:lnTo>
                  <a:lnTo>
                    <a:pt x="541045" y="327787"/>
                  </a:lnTo>
                  <a:lnTo>
                    <a:pt x="504545" y="300202"/>
                  </a:lnTo>
                  <a:lnTo>
                    <a:pt x="464362" y="277850"/>
                  </a:lnTo>
                  <a:lnTo>
                    <a:pt x="421017" y="261251"/>
                  </a:lnTo>
                  <a:lnTo>
                    <a:pt x="375018" y="250913"/>
                  </a:lnTo>
                  <a:lnTo>
                    <a:pt x="326885" y="247345"/>
                  </a:lnTo>
                  <a:lnTo>
                    <a:pt x="278739" y="250913"/>
                  </a:lnTo>
                  <a:lnTo>
                    <a:pt x="232740" y="261251"/>
                  </a:lnTo>
                  <a:lnTo>
                    <a:pt x="189395" y="277850"/>
                  </a:lnTo>
                  <a:lnTo>
                    <a:pt x="149225" y="300202"/>
                  </a:lnTo>
                  <a:lnTo>
                    <a:pt x="112725" y="327787"/>
                  </a:lnTo>
                  <a:lnTo>
                    <a:pt x="80429" y="360083"/>
                  </a:lnTo>
                  <a:lnTo>
                    <a:pt x="52844" y="396582"/>
                  </a:lnTo>
                  <a:lnTo>
                    <a:pt x="30492" y="436765"/>
                  </a:lnTo>
                  <a:lnTo>
                    <a:pt x="13893" y="480110"/>
                  </a:lnTo>
                  <a:lnTo>
                    <a:pt x="3556" y="526110"/>
                  </a:lnTo>
                  <a:lnTo>
                    <a:pt x="0" y="574243"/>
                  </a:lnTo>
                  <a:lnTo>
                    <a:pt x="0" y="901141"/>
                  </a:lnTo>
                  <a:lnTo>
                    <a:pt x="326885" y="901141"/>
                  </a:lnTo>
                  <a:lnTo>
                    <a:pt x="375018" y="897572"/>
                  </a:lnTo>
                  <a:lnTo>
                    <a:pt x="421017" y="887234"/>
                  </a:lnTo>
                  <a:lnTo>
                    <a:pt x="464362" y="870635"/>
                  </a:lnTo>
                  <a:lnTo>
                    <a:pt x="504545" y="848283"/>
                  </a:lnTo>
                  <a:lnTo>
                    <a:pt x="541045" y="820699"/>
                  </a:lnTo>
                  <a:lnTo>
                    <a:pt x="573341" y="788403"/>
                  </a:lnTo>
                  <a:lnTo>
                    <a:pt x="600925" y="751903"/>
                  </a:lnTo>
                  <a:lnTo>
                    <a:pt x="623277" y="711733"/>
                  </a:lnTo>
                  <a:lnTo>
                    <a:pt x="639876" y="668388"/>
                  </a:lnTo>
                  <a:lnTo>
                    <a:pt x="650214" y="622388"/>
                  </a:lnTo>
                  <a:lnTo>
                    <a:pt x="653783" y="574243"/>
                  </a:lnTo>
                  <a:close/>
                </a:path>
                <a:path w="2812415" h="901700">
                  <a:moveTo>
                    <a:pt x="2811843" y="326898"/>
                  </a:moveTo>
                  <a:lnTo>
                    <a:pt x="2808274" y="278765"/>
                  </a:lnTo>
                  <a:lnTo>
                    <a:pt x="2797937" y="232765"/>
                  </a:lnTo>
                  <a:lnTo>
                    <a:pt x="2781338" y="189420"/>
                  </a:lnTo>
                  <a:lnTo>
                    <a:pt x="2758986" y="149237"/>
                  </a:lnTo>
                  <a:lnTo>
                    <a:pt x="2731401" y="112737"/>
                  </a:lnTo>
                  <a:lnTo>
                    <a:pt x="2699105" y="80441"/>
                  </a:lnTo>
                  <a:lnTo>
                    <a:pt x="2662605" y="52857"/>
                  </a:lnTo>
                  <a:lnTo>
                    <a:pt x="2622423" y="30505"/>
                  </a:lnTo>
                  <a:lnTo>
                    <a:pt x="2579078" y="13906"/>
                  </a:lnTo>
                  <a:lnTo>
                    <a:pt x="2533078" y="3568"/>
                  </a:lnTo>
                  <a:lnTo>
                    <a:pt x="2484945" y="0"/>
                  </a:lnTo>
                  <a:lnTo>
                    <a:pt x="2436799" y="3568"/>
                  </a:lnTo>
                  <a:lnTo>
                    <a:pt x="2390800" y="13906"/>
                  </a:lnTo>
                  <a:lnTo>
                    <a:pt x="2347455" y="30505"/>
                  </a:lnTo>
                  <a:lnTo>
                    <a:pt x="2307272" y="52857"/>
                  </a:lnTo>
                  <a:lnTo>
                    <a:pt x="2270772" y="80441"/>
                  </a:lnTo>
                  <a:lnTo>
                    <a:pt x="2238489" y="112737"/>
                  </a:lnTo>
                  <a:lnTo>
                    <a:pt x="2210905" y="149237"/>
                  </a:lnTo>
                  <a:lnTo>
                    <a:pt x="2188553" y="189420"/>
                  </a:lnTo>
                  <a:lnTo>
                    <a:pt x="2171954" y="232765"/>
                  </a:lnTo>
                  <a:lnTo>
                    <a:pt x="2161616" y="278765"/>
                  </a:lnTo>
                  <a:lnTo>
                    <a:pt x="2158060" y="326898"/>
                  </a:lnTo>
                  <a:lnTo>
                    <a:pt x="2161616" y="375043"/>
                  </a:lnTo>
                  <a:lnTo>
                    <a:pt x="2171954" y="421043"/>
                  </a:lnTo>
                  <a:lnTo>
                    <a:pt x="2188553" y="464388"/>
                  </a:lnTo>
                  <a:lnTo>
                    <a:pt x="2210905" y="504558"/>
                  </a:lnTo>
                  <a:lnTo>
                    <a:pt x="2238489" y="541058"/>
                  </a:lnTo>
                  <a:lnTo>
                    <a:pt x="2270772" y="573354"/>
                  </a:lnTo>
                  <a:lnTo>
                    <a:pt x="2307272" y="600938"/>
                  </a:lnTo>
                  <a:lnTo>
                    <a:pt x="2347455" y="623290"/>
                  </a:lnTo>
                  <a:lnTo>
                    <a:pt x="2390800" y="639889"/>
                  </a:lnTo>
                  <a:lnTo>
                    <a:pt x="2436799" y="650227"/>
                  </a:lnTo>
                  <a:lnTo>
                    <a:pt x="2484945" y="653783"/>
                  </a:lnTo>
                  <a:lnTo>
                    <a:pt x="2811843" y="653783"/>
                  </a:lnTo>
                  <a:lnTo>
                    <a:pt x="2811843" y="326898"/>
                  </a:lnTo>
                  <a:close/>
                </a:path>
              </a:pathLst>
            </a:custGeom>
            <a:solidFill>
              <a:srgbClr val="00B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758120" y="4660954"/>
            <a:ext cx="626110" cy="426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95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FreeSans"/>
                <a:cs typeface="FreeSans"/>
              </a:rPr>
              <a:t>It </a:t>
            </a:r>
            <a:r>
              <a:rPr sz="600" b="1" spc="-20" dirty="0">
                <a:solidFill>
                  <a:srgbClr val="FFFFFF"/>
                </a:solidFill>
                <a:latin typeface="FreeSans"/>
                <a:cs typeface="FreeSans"/>
              </a:rPr>
              <a:t>has </a:t>
            </a:r>
            <a:r>
              <a:rPr sz="600" b="1" spc="-15" dirty="0">
                <a:solidFill>
                  <a:srgbClr val="FFFFFF"/>
                </a:solidFill>
                <a:latin typeface="FreeSans"/>
                <a:cs typeface="FreeSans"/>
              </a:rPr>
              <a:t>strong  </a:t>
            </a:r>
            <a:r>
              <a:rPr sz="600" b="1" spc="-5" dirty="0">
                <a:solidFill>
                  <a:srgbClr val="FFFFFF"/>
                </a:solidFill>
                <a:latin typeface="FreeSans"/>
                <a:cs typeface="FreeSans"/>
              </a:rPr>
              <a:t>eﬀect </a:t>
            </a:r>
            <a:r>
              <a:rPr sz="600" b="1" spc="-10" dirty="0">
                <a:solidFill>
                  <a:srgbClr val="FFFFFF"/>
                </a:solidFill>
                <a:latin typeface="FreeSans"/>
                <a:cs typeface="FreeSans"/>
              </a:rPr>
              <a:t>to</a:t>
            </a:r>
            <a:r>
              <a:rPr sz="600" b="1" spc="-100" dirty="0">
                <a:solidFill>
                  <a:srgbClr val="FFFFFF"/>
                </a:solidFill>
                <a:latin typeface="FreeSans"/>
                <a:cs typeface="FreeSans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FreeSans"/>
                <a:cs typeface="FreeSans"/>
              </a:rPr>
              <a:t>dissolve  </a:t>
            </a:r>
            <a:r>
              <a:rPr sz="600" b="1" spc="-15" dirty="0">
                <a:solidFill>
                  <a:srgbClr val="FFFFFF"/>
                </a:solidFill>
                <a:latin typeface="FreeSans"/>
                <a:cs typeface="FreeSans"/>
              </a:rPr>
              <a:t>and </a:t>
            </a:r>
            <a:r>
              <a:rPr sz="600" b="1" spc="-10" dirty="0">
                <a:solidFill>
                  <a:srgbClr val="FFFFFF"/>
                </a:solidFill>
                <a:latin typeface="FreeSans"/>
                <a:cs typeface="FreeSans"/>
              </a:rPr>
              <a:t>clean  materials.</a:t>
            </a:r>
            <a:endParaRPr sz="600">
              <a:latin typeface="FreeSans"/>
              <a:cs typeface="Free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996589" y="3143046"/>
            <a:ext cx="654050" cy="654050"/>
          </a:xfrm>
          <a:custGeom>
            <a:avLst/>
            <a:gdLst/>
            <a:ahLst/>
            <a:cxnLst/>
            <a:rect l="l" t="t" r="r" b="b"/>
            <a:pathLst>
              <a:path w="654050" h="654050">
                <a:moveTo>
                  <a:pt x="653783" y="0"/>
                </a:moveTo>
                <a:lnTo>
                  <a:pt x="326885" y="0"/>
                </a:lnTo>
                <a:lnTo>
                  <a:pt x="278747" y="3561"/>
                </a:lnTo>
                <a:lnTo>
                  <a:pt x="232746" y="13901"/>
                </a:lnTo>
                <a:lnTo>
                  <a:pt x="189398" y="30503"/>
                </a:lnTo>
                <a:lnTo>
                  <a:pt x="149219" y="52853"/>
                </a:lnTo>
                <a:lnTo>
                  <a:pt x="112724" y="80435"/>
                </a:lnTo>
                <a:lnTo>
                  <a:pt x="80429" y="112731"/>
                </a:lnTo>
                <a:lnTo>
                  <a:pt x="52850" y="149228"/>
                </a:lnTo>
                <a:lnTo>
                  <a:pt x="30501" y="189409"/>
                </a:lnTo>
                <a:lnTo>
                  <a:pt x="13900" y="232758"/>
                </a:lnTo>
                <a:lnTo>
                  <a:pt x="3560" y="278759"/>
                </a:lnTo>
                <a:lnTo>
                  <a:pt x="0" y="326898"/>
                </a:lnTo>
                <a:lnTo>
                  <a:pt x="3560" y="375035"/>
                </a:lnTo>
                <a:lnTo>
                  <a:pt x="13900" y="421036"/>
                </a:lnTo>
                <a:lnTo>
                  <a:pt x="30501" y="464384"/>
                </a:lnTo>
                <a:lnTo>
                  <a:pt x="52850" y="504563"/>
                </a:lnTo>
                <a:lnTo>
                  <a:pt x="80429" y="541058"/>
                </a:lnTo>
                <a:lnTo>
                  <a:pt x="112724" y="573353"/>
                </a:lnTo>
                <a:lnTo>
                  <a:pt x="149219" y="600933"/>
                </a:lnTo>
                <a:lnTo>
                  <a:pt x="189398" y="623281"/>
                </a:lnTo>
                <a:lnTo>
                  <a:pt x="232746" y="639883"/>
                </a:lnTo>
                <a:lnTo>
                  <a:pt x="278747" y="650222"/>
                </a:lnTo>
                <a:lnTo>
                  <a:pt x="326885" y="653783"/>
                </a:lnTo>
                <a:lnTo>
                  <a:pt x="375023" y="650222"/>
                </a:lnTo>
                <a:lnTo>
                  <a:pt x="421025" y="639883"/>
                </a:lnTo>
                <a:lnTo>
                  <a:pt x="464374" y="623281"/>
                </a:lnTo>
                <a:lnTo>
                  <a:pt x="504554" y="600933"/>
                </a:lnTo>
                <a:lnTo>
                  <a:pt x="541051" y="573353"/>
                </a:lnTo>
                <a:lnTo>
                  <a:pt x="573348" y="541058"/>
                </a:lnTo>
                <a:lnTo>
                  <a:pt x="600929" y="504563"/>
                </a:lnTo>
                <a:lnTo>
                  <a:pt x="623279" y="464384"/>
                </a:lnTo>
                <a:lnTo>
                  <a:pt x="639882" y="421036"/>
                </a:lnTo>
                <a:lnTo>
                  <a:pt x="650222" y="375035"/>
                </a:lnTo>
                <a:lnTo>
                  <a:pt x="653783" y="326898"/>
                </a:lnTo>
                <a:lnTo>
                  <a:pt x="653783" y="0"/>
                </a:lnTo>
                <a:close/>
              </a:path>
            </a:pathLst>
          </a:custGeom>
          <a:solidFill>
            <a:srgbClr val="00B1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145268" y="3392461"/>
            <a:ext cx="354965" cy="22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09500"/>
              </a:lnSpc>
              <a:spcBef>
                <a:spcPts val="100"/>
              </a:spcBef>
            </a:pPr>
            <a:r>
              <a:rPr sz="600" b="1" spc="-15" dirty="0">
                <a:solidFill>
                  <a:srgbClr val="FFFFFF"/>
                </a:solidFill>
                <a:latin typeface="FreeSans"/>
                <a:cs typeface="FreeSans"/>
              </a:rPr>
              <a:t>m</a:t>
            </a:r>
            <a:r>
              <a:rPr sz="600" b="1" spc="-20" dirty="0">
                <a:solidFill>
                  <a:srgbClr val="FFFFFF"/>
                </a:solidFill>
                <a:latin typeface="FreeSans"/>
                <a:cs typeface="FreeSans"/>
              </a:rPr>
              <a:t>a</a:t>
            </a:r>
            <a:r>
              <a:rPr sz="600" b="1" dirty="0">
                <a:solidFill>
                  <a:srgbClr val="FFFFFF"/>
                </a:solidFill>
                <a:latin typeface="FreeSans"/>
                <a:cs typeface="FreeSans"/>
              </a:rPr>
              <a:t>t</a:t>
            </a:r>
            <a:r>
              <a:rPr sz="600" b="1" spc="-10" dirty="0">
                <a:solidFill>
                  <a:srgbClr val="FFFFFF"/>
                </a:solidFill>
                <a:latin typeface="FreeSans"/>
                <a:cs typeface="FreeSans"/>
              </a:rPr>
              <a:t>erials  </a:t>
            </a:r>
            <a:r>
              <a:rPr sz="600" b="1" spc="-15" dirty="0">
                <a:solidFill>
                  <a:srgbClr val="FFFFFF"/>
                </a:solidFill>
                <a:latin typeface="FreeSans"/>
                <a:cs typeface="FreeSans"/>
              </a:rPr>
              <a:t>quickly.</a:t>
            </a:r>
            <a:endParaRPr sz="600">
              <a:latin typeface="FreeSans"/>
              <a:cs typeface="Free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84465" y="4363520"/>
            <a:ext cx="488315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marR="14604" indent="-66040">
              <a:lnSpc>
                <a:spcPct val="1095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FreeSans"/>
                <a:cs typeface="FreeSans"/>
              </a:rPr>
              <a:t>It </a:t>
            </a:r>
            <a:r>
              <a:rPr sz="600" b="1" spc="-20" dirty="0">
                <a:solidFill>
                  <a:srgbClr val="FFFFFF"/>
                </a:solidFill>
                <a:latin typeface="FreeSans"/>
                <a:cs typeface="FreeSans"/>
              </a:rPr>
              <a:t>has</a:t>
            </a:r>
            <a:r>
              <a:rPr sz="600" b="1" spc="-110" dirty="0">
                <a:solidFill>
                  <a:srgbClr val="FFFFFF"/>
                </a:solidFill>
                <a:latin typeface="FreeSans"/>
                <a:cs typeface="FreeSans"/>
              </a:rPr>
              <a:t> </a:t>
            </a:r>
            <a:r>
              <a:rPr sz="600" b="1" spc="-15" dirty="0">
                <a:solidFill>
                  <a:srgbClr val="FFFFFF"/>
                </a:solidFill>
                <a:latin typeface="FreeSans"/>
                <a:cs typeface="FreeSans"/>
              </a:rPr>
              <a:t>strong  power </a:t>
            </a:r>
            <a:r>
              <a:rPr sz="600" b="1" spc="-10" dirty="0">
                <a:solidFill>
                  <a:srgbClr val="FFFFFF"/>
                </a:solidFill>
                <a:latin typeface="FreeSans"/>
                <a:cs typeface="FreeSans"/>
              </a:rPr>
              <a:t>to  </a:t>
            </a:r>
            <a:r>
              <a:rPr sz="600" b="1" spc="-20" dirty="0">
                <a:solidFill>
                  <a:srgbClr val="FFFFFF"/>
                </a:solidFill>
                <a:latin typeface="FreeSans"/>
                <a:cs typeface="FreeSans"/>
              </a:rPr>
              <a:t>dissolve</a:t>
            </a:r>
            <a:endParaRPr sz="600">
              <a:latin typeface="FreeSans"/>
              <a:cs typeface="FreeSans"/>
            </a:endParaRPr>
          </a:p>
          <a:p>
            <a:pPr marL="31115" marR="5080" indent="-19050">
              <a:lnSpc>
                <a:spcPct val="109500"/>
              </a:lnSpc>
            </a:pPr>
            <a:r>
              <a:rPr sz="600" b="1" spc="-15" dirty="0">
                <a:solidFill>
                  <a:srgbClr val="FFFFFF"/>
                </a:solidFill>
                <a:latin typeface="FreeSans"/>
                <a:cs typeface="FreeSans"/>
              </a:rPr>
              <a:t>and </a:t>
            </a:r>
            <a:r>
              <a:rPr sz="600" b="1" spc="-10" dirty="0">
                <a:solidFill>
                  <a:srgbClr val="FFFFFF"/>
                </a:solidFill>
                <a:latin typeface="FreeSans"/>
                <a:cs typeface="FreeSans"/>
              </a:rPr>
              <a:t>draw</a:t>
            </a:r>
            <a:r>
              <a:rPr sz="600" b="1" spc="-105" dirty="0">
                <a:solidFill>
                  <a:srgbClr val="FFFFFF"/>
                </a:solidFill>
                <a:latin typeface="FreeSans"/>
                <a:cs typeface="FreeSans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FreeSans"/>
                <a:cs typeface="FreeSans"/>
              </a:rPr>
              <a:t>out  </a:t>
            </a:r>
            <a:r>
              <a:rPr sz="600" b="1" spc="-15" dirty="0">
                <a:solidFill>
                  <a:srgbClr val="FFFFFF"/>
                </a:solidFill>
                <a:latin typeface="FreeSans"/>
                <a:cs typeface="FreeSans"/>
              </a:rPr>
              <a:t>substances.</a:t>
            </a:r>
            <a:endParaRPr sz="600">
              <a:latin typeface="FreeSans"/>
              <a:cs typeface="Free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38544" y="956386"/>
            <a:ext cx="5144770" cy="2461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b="1" spc="114" dirty="0">
                <a:solidFill>
                  <a:srgbClr val="3257AB"/>
                </a:solidFill>
                <a:latin typeface="Arial"/>
                <a:cs typeface="Arial"/>
              </a:rPr>
              <a:t>SANITARY </a:t>
            </a:r>
            <a:r>
              <a:rPr sz="3250" b="1" spc="185" dirty="0">
                <a:solidFill>
                  <a:srgbClr val="3257AB"/>
                </a:solidFill>
                <a:latin typeface="Arial"/>
                <a:cs typeface="Arial"/>
              </a:rPr>
              <a:t>WATER</a:t>
            </a:r>
            <a:r>
              <a:rPr sz="3250" b="1" spc="-75" dirty="0">
                <a:solidFill>
                  <a:srgbClr val="3257AB"/>
                </a:solidFill>
                <a:latin typeface="Arial"/>
                <a:cs typeface="Arial"/>
              </a:rPr>
              <a:t> </a:t>
            </a:r>
            <a:r>
              <a:rPr sz="1500" b="1" spc="90" dirty="0">
                <a:solidFill>
                  <a:srgbClr val="3257AB"/>
                </a:solidFill>
                <a:latin typeface="Arial"/>
                <a:cs typeface="Arial"/>
              </a:rPr>
              <a:t>(Optional)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Below </a:t>
            </a:r>
            <a:r>
              <a:rPr sz="700" spc="20" dirty="0">
                <a:solidFill>
                  <a:srgbClr val="151616"/>
                </a:solidFill>
                <a:latin typeface="Arial"/>
                <a:cs typeface="Arial"/>
              </a:rPr>
              <a:t>pH </a:t>
            </a:r>
            <a:r>
              <a:rPr sz="700" spc="-15" dirty="0">
                <a:solidFill>
                  <a:srgbClr val="151616"/>
                </a:solidFill>
                <a:latin typeface="Arial"/>
                <a:cs typeface="Arial"/>
              </a:rPr>
              <a:t>3.0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(Disinfectant</a:t>
            </a:r>
            <a:r>
              <a:rPr sz="7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151616"/>
                </a:solidFill>
                <a:latin typeface="Arial"/>
                <a:cs typeface="Arial"/>
              </a:rPr>
              <a:t>water)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1350" b="1" spc="105" dirty="0">
                <a:solidFill>
                  <a:srgbClr val="00A3D4"/>
                </a:solidFill>
                <a:latin typeface="Arial"/>
                <a:cs typeface="Arial"/>
              </a:rPr>
              <a:t>WHAT </a:t>
            </a:r>
            <a:r>
              <a:rPr sz="1350" b="1" spc="15" dirty="0">
                <a:solidFill>
                  <a:srgbClr val="00A3D4"/>
                </a:solidFill>
                <a:latin typeface="Arial"/>
                <a:cs typeface="Arial"/>
              </a:rPr>
              <a:t>IS </a:t>
            </a:r>
            <a:r>
              <a:rPr sz="1350" b="1" spc="30" dirty="0">
                <a:solidFill>
                  <a:srgbClr val="00A3D4"/>
                </a:solidFill>
                <a:latin typeface="Arial"/>
                <a:cs typeface="Arial"/>
              </a:rPr>
              <a:t>STRONG </a:t>
            </a:r>
            <a:r>
              <a:rPr sz="1350" b="1" spc="60" dirty="0">
                <a:solidFill>
                  <a:srgbClr val="00A3D4"/>
                </a:solidFill>
                <a:latin typeface="Arial"/>
                <a:cs typeface="Arial"/>
              </a:rPr>
              <a:t>ACIDIC WATER</a:t>
            </a:r>
            <a:r>
              <a:rPr sz="1350" b="1" spc="-195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1350" b="1" spc="-30" dirty="0">
                <a:solidFill>
                  <a:srgbClr val="00A3D4"/>
                </a:solidFill>
                <a:latin typeface="Arial"/>
                <a:cs typeface="Arial"/>
              </a:rPr>
              <a:t>?</a:t>
            </a:r>
            <a:endParaRPr sz="1350">
              <a:latin typeface="Arial"/>
              <a:cs typeface="Arial"/>
            </a:endParaRPr>
          </a:p>
          <a:p>
            <a:pPr marL="19685" marR="287655">
              <a:lnSpc>
                <a:spcPct val="113500"/>
              </a:lnSpc>
              <a:spcBef>
                <a:spcPts val="450"/>
              </a:spcBef>
            </a:pPr>
            <a:r>
              <a:rPr sz="1050" b="1" spc="-5" dirty="0">
                <a:solidFill>
                  <a:srgbClr val="723D92"/>
                </a:solidFill>
                <a:latin typeface="FreeSans"/>
                <a:cs typeface="FreeSans"/>
              </a:rPr>
              <a:t>Excellent </a:t>
            </a:r>
            <a:r>
              <a:rPr sz="1050" b="1" dirty="0">
                <a:solidFill>
                  <a:srgbClr val="723D92"/>
                </a:solidFill>
                <a:latin typeface="FreeSans"/>
                <a:cs typeface="FreeSans"/>
              </a:rPr>
              <a:t>cleaning and </a:t>
            </a:r>
            <a:r>
              <a:rPr sz="1050" b="1" spc="-5" dirty="0">
                <a:solidFill>
                  <a:srgbClr val="723D92"/>
                </a:solidFill>
                <a:latin typeface="FreeSans"/>
                <a:cs typeface="FreeSans"/>
              </a:rPr>
              <a:t>disinfecting </a:t>
            </a:r>
            <a:r>
              <a:rPr sz="1050" b="1" spc="-10" dirty="0">
                <a:solidFill>
                  <a:srgbClr val="723D92"/>
                </a:solidFill>
                <a:latin typeface="FreeSans"/>
                <a:cs typeface="FreeSans"/>
              </a:rPr>
              <a:t>power. </a:t>
            </a:r>
            <a:r>
              <a:rPr sz="1050" b="1" spc="-5" dirty="0">
                <a:solidFill>
                  <a:srgbClr val="723D92"/>
                </a:solidFill>
                <a:latin typeface="FreeSans"/>
                <a:cs typeface="FreeSans"/>
              </a:rPr>
              <a:t>strong </a:t>
            </a:r>
            <a:r>
              <a:rPr sz="1050" b="1" dirty="0">
                <a:solidFill>
                  <a:srgbClr val="723D92"/>
                </a:solidFill>
                <a:latin typeface="FreeSans"/>
                <a:cs typeface="FreeSans"/>
              </a:rPr>
              <a:t>acidic </a:t>
            </a:r>
            <a:r>
              <a:rPr sz="1050" b="1" spc="5" dirty="0">
                <a:solidFill>
                  <a:srgbClr val="723D92"/>
                </a:solidFill>
                <a:latin typeface="FreeSans"/>
                <a:cs typeface="FreeSans"/>
              </a:rPr>
              <a:t>water </a:t>
            </a:r>
            <a:r>
              <a:rPr sz="1050" b="1" spc="-10" dirty="0">
                <a:solidFill>
                  <a:srgbClr val="723D92"/>
                </a:solidFill>
                <a:latin typeface="FreeSans"/>
                <a:cs typeface="FreeSans"/>
              </a:rPr>
              <a:t>has</a:t>
            </a:r>
            <a:r>
              <a:rPr sz="1050" b="1" spc="-170" dirty="0">
                <a:solidFill>
                  <a:srgbClr val="723D92"/>
                </a:solidFill>
                <a:latin typeface="FreeSans"/>
                <a:cs typeface="FreeSans"/>
              </a:rPr>
              <a:t> </a:t>
            </a:r>
            <a:r>
              <a:rPr sz="1050" b="1" spc="-5" dirty="0">
                <a:solidFill>
                  <a:srgbClr val="723D92"/>
                </a:solidFill>
                <a:latin typeface="FreeSans"/>
                <a:cs typeface="FreeSans"/>
              </a:rPr>
              <a:t>excellent  disinfecting </a:t>
            </a:r>
            <a:r>
              <a:rPr sz="1050" b="1" dirty="0">
                <a:solidFill>
                  <a:srgbClr val="723D92"/>
                </a:solidFill>
                <a:latin typeface="FreeSans"/>
                <a:cs typeface="FreeSans"/>
              </a:rPr>
              <a:t>power </a:t>
            </a:r>
            <a:r>
              <a:rPr sz="1050" b="1" spc="15" dirty="0">
                <a:solidFill>
                  <a:srgbClr val="723D92"/>
                </a:solidFill>
                <a:latin typeface="FreeSans"/>
                <a:cs typeface="FreeSans"/>
              </a:rPr>
              <a:t>that </a:t>
            </a:r>
            <a:r>
              <a:rPr sz="1050" b="1" spc="-5" dirty="0">
                <a:solidFill>
                  <a:srgbClr val="723D92"/>
                </a:solidFill>
                <a:latin typeface="FreeSans"/>
                <a:cs typeface="FreeSans"/>
              </a:rPr>
              <a:t>helps preventing </a:t>
            </a:r>
            <a:r>
              <a:rPr sz="1050" b="1" spc="-10" dirty="0">
                <a:solidFill>
                  <a:srgbClr val="723D92"/>
                </a:solidFill>
                <a:latin typeface="FreeSans"/>
                <a:cs typeface="FreeSans"/>
              </a:rPr>
              <a:t>food </a:t>
            </a:r>
            <a:r>
              <a:rPr sz="1050" b="1" spc="-5" dirty="0">
                <a:solidFill>
                  <a:srgbClr val="723D92"/>
                </a:solidFill>
                <a:latin typeface="FreeSans"/>
                <a:cs typeface="FreeSans"/>
              </a:rPr>
              <a:t>poisoning. </a:t>
            </a:r>
            <a:r>
              <a:rPr sz="1050" b="1" spc="-20" dirty="0">
                <a:solidFill>
                  <a:srgbClr val="723D92"/>
                </a:solidFill>
                <a:latin typeface="FreeSans"/>
                <a:cs typeface="FreeSans"/>
              </a:rPr>
              <a:t>use </a:t>
            </a:r>
            <a:r>
              <a:rPr sz="1050" b="1" spc="15" dirty="0">
                <a:solidFill>
                  <a:srgbClr val="723D92"/>
                </a:solidFill>
                <a:latin typeface="FreeSans"/>
                <a:cs typeface="FreeSans"/>
              </a:rPr>
              <a:t>it </a:t>
            </a:r>
            <a:r>
              <a:rPr sz="1050" b="1" spc="5" dirty="0">
                <a:solidFill>
                  <a:srgbClr val="723D92"/>
                </a:solidFill>
                <a:latin typeface="FreeSans"/>
                <a:cs typeface="FreeSans"/>
              </a:rPr>
              <a:t>to </a:t>
            </a:r>
            <a:r>
              <a:rPr sz="1050" b="1" dirty="0">
                <a:solidFill>
                  <a:srgbClr val="723D92"/>
                </a:solidFill>
                <a:latin typeface="FreeSans"/>
                <a:cs typeface="FreeSans"/>
              </a:rPr>
              <a:t>clean </a:t>
            </a:r>
            <a:r>
              <a:rPr sz="1050" b="1" spc="85" dirty="0">
                <a:solidFill>
                  <a:srgbClr val="723D92"/>
                </a:solidFill>
                <a:latin typeface="FreeSans"/>
                <a:cs typeface="FreeSans"/>
              </a:rPr>
              <a:t>&amp;  </a:t>
            </a:r>
            <a:r>
              <a:rPr sz="1050" b="1" spc="-5" dirty="0">
                <a:solidFill>
                  <a:srgbClr val="723D92"/>
                </a:solidFill>
                <a:latin typeface="FreeSans"/>
                <a:cs typeface="FreeSans"/>
              </a:rPr>
              <a:t>sterilize </a:t>
            </a:r>
            <a:r>
              <a:rPr sz="1050" b="1" spc="-10" dirty="0">
                <a:solidFill>
                  <a:srgbClr val="723D92"/>
                </a:solidFill>
                <a:latin typeface="FreeSans"/>
                <a:cs typeface="FreeSans"/>
              </a:rPr>
              <a:t>your </a:t>
            </a:r>
            <a:r>
              <a:rPr sz="1050" b="1" dirty="0">
                <a:solidFill>
                  <a:srgbClr val="723D92"/>
                </a:solidFill>
                <a:latin typeface="FreeSans"/>
                <a:cs typeface="FreeSans"/>
              </a:rPr>
              <a:t>fruits, vegetables, </a:t>
            </a:r>
            <a:r>
              <a:rPr sz="1050" b="1" spc="5" dirty="0">
                <a:solidFill>
                  <a:srgbClr val="723D92"/>
                </a:solidFill>
                <a:latin typeface="FreeSans"/>
                <a:cs typeface="FreeSans"/>
              </a:rPr>
              <a:t>meat </a:t>
            </a:r>
            <a:r>
              <a:rPr sz="1050" b="1" dirty="0">
                <a:solidFill>
                  <a:srgbClr val="723D92"/>
                </a:solidFill>
                <a:latin typeface="FreeSans"/>
                <a:cs typeface="FreeSans"/>
              </a:rPr>
              <a:t>and</a:t>
            </a:r>
            <a:r>
              <a:rPr sz="1050" b="1" spc="-170" dirty="0">
                <a:solidFill>
                  <a:srgbClr val="723D92"/>
                </a:solidFill>
                <a:latin typeface="FreeSans"/>
                <a:cs typeface="FreeSans"/>
              </a:rPr>
              <a:t> </a:t>
            </a:r>
            <a:r>
              <a:rPr sz="1050" b="1" dirty="0">
                <a:solidFill>
                  <a:srgbClr val="723D92"/>
                </a:solidFill>
                <a:latin typeface="FreeSans"/>
                <a:cs typeface="FreeSans"/>
              </a:rPr>
              <a:t>cookware.</a:t>
            </a:r>
            <a:endParaRPr sz="1050">
              <a:latin typeface="FreeSans"/>
              <a:cs typeface="FreeSans"/>
            </a:endParaRPr>
          </a:p>
          <a:p>
            <a:pPr marL="122555" marR="2706370">
              <a:lnSpc>
                <a:spcPct val="127899"/>
              </a:lnSpc>
              <a:spcBef>
                <a:spcPts val="855"/>
              </a:spcBef>
            </a:pPr>
            <a:r>
              <a:rPr sz="800" b="1" spc="-75" dirty="0">
                <a:solidFill>
                  <a:srgbClr val="151616"/>
                </a:solidFill>
                <a:latin typeface="FreeSans"/>
                <a:cs typeface="FreeSans"/>
              </a:rPr>
              <a:t>To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sanitize knives, </a:t>
            </a:r>
            <a:r>
              <a:rPr sz="800" b="1" spc="-10" dirty="0">
                <a:solidFill>
                  <a:srgbClr val="151616"/>
                </a:solidFill>
                <a:latin typeface="FreeSans"/>
                <a:cs typeface="FreeSans"/>
              </a:rPr>
              <a:t>cutting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board and </a:t>
            </a:r>
            <a:r>
              <a:rPr sz="800" b="1" spc="-20" dirty="0">
                <a:solidFill>
                  <a:srgbClr val="151616"/>
                </a:solidFill>
                <a:latin typeface="FreeSans"/>
                <a:cs typeface="FreeSans"/>
              </a:rPr>
              <a:t>dish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towels.  </a:t>
            </a:r>
            <a:r>
              <a:rPr sz="800" b="1" spc="-75" dirty="0">
                <a:solidFill>
                  <a:srgbClr val="151616"/>
                </a:solidFill>
                <a:latin typeface="FreeSans"/>
                <a:cs typeface="FreeSans"/>
              </a:rPr>
              <a:t>To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disinfect </a:t>
            </a:r>
            <a:r>
              <a:rPr sz="800" b="1" spc="-20" dirty="0">
                <a:solidFill>
                  <a:srgbClr val="151616"/>
                </a:solidFill>
                <a:latin typeface="FreeSans"/>
                <a:cs typeface="FreeSans"/>
              </a:rPr>
              <a:t>your</a:t>
            </a:r>
            <a:r>
              <a:rPr sz="800" b="1" spc="-5" dirty="0">
                <a:solidFill>
                  <a:srgbClr val="151616"/>
                </a:solidFill>
                <a:latin typeface="FreeSans"/>
                <a:cs typeface="FreeSans"/>
              </a:rPr>
              <a:t>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hands.</a:t>
            </a:r>
            <a:endParaRPr sz="800">
              <a:latin typeface="FreeSans"/>
              <a:cs typeface="FreeSans"/>
            </a:endParaRPr>
          </a:p>
          <a:p>
            <a:pPr marL="122555">
              <a:lnSpc>
                <a:spcPts val="900"/>
              </a:lnSpc>
              <a:spcBef>
                <a:spcPts val="270"/>
              </a:spcBef>
            </a:pPr>
            <a:r>
              <a:rPr sz="800" b="1" spc="-75" dirty="0">
                <a:solidFill>
                  <a:srgbClr val="151616"/>
                </a:solidFill>
                <a:latin typeface="FreeSans"/>
                <a:cs typeface="FreeSans"/>
              </a:rPr>
              <a:t>To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disinfect </a:t>
            </a:r>
            <a:r>
              <a:rPr sz="800" b="1" spc="-20" dirty="0">
                <a:solidFill>
                  <a:srgbClr val="151616"/>
                </a:solidFill>
                <a:latin typeface="FreeSans"/>
                <a:cs typeface="FreeSans"/>
              </a:rPr>
              <a:t>your</a:t>
            </a:r>
            <a:r>
              <a:rPr sz="800" b="1" spc="-5" dirty="0">
                <a:solidFill>
                  <a:srgbClr val="151616"/>
                </a:solidFill>
                <a:latin typeface="FreeSans"/>
                <a:cs typeface="FreeSans"/>
              </a:rPr>
              <a:t>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toothbrushes.</a:t>
            </a:r>
            <a:endParaRPr sz="800">
              <a:latin typeface="FreeSans"/>
              <a:cs typeface="FreeSans"/>
            </a:endParaRPr>
          </a:p>
          <a:p>
            <a:pPr marR="1089025" algn="r">
              <a:lnSpc>
                <a:spcPts val="660"/>
              </a:lnSpc>
            </a:pPr>
            <a:r>
              <a:rPr sz="600" b="1" dirty="0">
                <a:solidFill>
                  <a:srgbClr val="FFFFFF"/>
                </a:solidFill>
                <a:latin typeface="FreeSans"/>
                <a:cs typeface="FreeSans"/>
              </a:rPr>
              <a:t>It</a:t>
            </a:r>
            <a:r>
              <a:rPr sz="600" b="1" spc="-114" dirty="0">
                <a:solidFill>
                  <a:srgbClr val="FFFFFF"/>
                </a:solidFill>
                <a:latin typeface="FreeSans"/>
                <a:cs typeface="FreeSans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FreeSans"/>
                <a:cs typeface="FreeSans"/>
              </a:rPr>
              <a:t>softens</a:t>
            </a:r>
            <a:endParaRPr sz="600">
              <a:latin typeface="FreeSans"/>
              <a:cs typeface="Free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48893" y="3316681"/>
            <a:ext cx="1539240" cy="49339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800" b="1" spc="-75" dirty="0">
                <a:solidFill>
                  <a:srgbClr val="151616"/>
                </a:solidFill>
                <a:latin typeface="FreeSans"/>
                <a:cs typeface="FreeSans"/>
              </a:rPr>
              <a:t>To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clean </a:t>
            </a:r>
            <a:r>
              <a:rPr sz="800" b="1" spc="-20" dirty="0">
                <a:solidFill>
                  <a:srgbClr val="151616"/>
                </a:solidFill>
                <a:latin typeface="FreeSans"/>
                <a:cs typeface="FreeSans"/>
              </a:rPr>
              <a:t>your</a:t>
            </a:r>
            <a:r>
              <a:rPr sz="800" b="1" spc="-75" dirty="0">
                <a:solidFill>
                  <a:srgbClr val="151616"/>
                </a:solidFill>
                <a:latin typeface="FreeSans"/>
                <a:cs typeface="FreeSans"/>
              </a:rPr>
              <a:t>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skin.</a:t>
            </a:r>
            <a:endParaRPr sz="800">
              <a:latin typeface="FreeSans"/>
              <a:cs typeface="FreeSans"/>
            </a:endParaRPr>
          </a:p>
          <a:p>
            <a:pPr marL="12700" marR="5080">
              <a:lnSpc>
                <a:spcPct val="127899"/>
              </a:lnSpc>
            </a:pPr>
            <a:r>
              <a:rPr sz="800" b="1" spc="-75" dirty="0">
                <a:solidFill>
                  <a:srgbClr val="151616"/>
                </a:solidFill>
                <a:latin typeface="FreeSans"/>
                <a:cs typeface="FreeSans"/>
              </a:rPr>
              <a:t>To </a:t>
            </a:r>
            <a:r>
              <a:rPr sz="800" b="1" spc="-25" dirty="0">
                <a:solidFill>
                  <a:srgbClr val="151616"/>
                </a:solidFill>
                <a:latin typeface="FreeSans"/>
                <a:cs typeface="FreeSans"/>
              </a:rPr>
              <a:t>remove </a:t>
            </a:r>
            <a:r>
              <a:rPr sz="800" b="1" spc="-10" dirty="0">
                <a:solidFill>
                  <a:srgbClr val="151616"/>
                </a:solidFill>
                <a:latin typeface="FreeSans"/>
                <a:cs typeface="FreeSans"/>
              </a:rPr>
              <a:t>tea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and coﬀee</a:t>
            </a:r>
            <a:r>
              <a:rPr sz="800" b="1" spc="-45" dirty="0">
                <a:solidFill>
                  <a:srgbClr val="151616"/>
                </a:solidFill>
                <a:latin typeface="FreeSans"/>
                <a:cs typeface="FreeSans"/>
              </a:rPr>
              <a:t>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stains.  </a:t>
            </a:r>
            <a:r>
              <a:rPr sz="800" b="1" spc="-75" dirty="0">
                <a:solidFill>
                  <a:srgbClr val="151616"/>
                </a:solidFill>
                <a:latin typeface="FreeSans"/>
                <a:cs typeface="FreeSans"/>
              </a:rPr>
              <a:t>To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eliminate</a:t>
            </a:r>
            <a:r>
              <a:rPr sz="800" b="1" spc="10" dirty="0">
                <a:solidFill>
                  <a:srgbClr val="151616"/>
                </a:solidFill>
                <a:latin typeface="FreeSans"/>
                <a:cs typeface="FreeSans"/>
              </a:rPr>
              <a:t> </a:t>
            </a:r>
            <a:r>
              <a:rPr sz="800" b="1" spc="-15" dirty="0">
                <a:solidFill>
                  <a:srgbClr val="151616"/>
                </a:solidFill>
                <a:latin typeface="FreeSans"/>
                <a:cs typeface="FreeSans"/>
              </a:rPr>
              <a:t>odors.</a:t>
            </a:r>
            <a:endParaRPr sz="800">
              <a:latin typeface="FreeSans"/>
              <a:cs typeface="Free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62826" y="293913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554" y="0"/>
                </a:moveTo>
                <a:lnTo>
                  <a:pt x="11331" y="1457"/>
                </a:lnTo>
                <a:lnTo>
                  <a:pt x="5434" y="5434"/>
                </a:lnTo>
                <a:lnTo>
                  <a:pt x="1457" y="11331"/>
                </a:lnTo>
                <a:lnTo>
                  <a:pt x="0" y="18554"/>
                </a:lnTo>
                <a:lnTo>
                  <a:pt x="1457" y="25777"/>
                </a:lnTo>
                <a:lnTo>
                  <a:pt x="5434" y="31675"/>
                </a:lnTo>
                <a:lnTo>
                  <a:pt x="11331" y="35651"/>
                </a:lnTo>
                <a:lnTo>
                  <a:pt x="18554" y="37109"/>
                </a:lnTo>
                <a:lnTo>
                  <a:pt x="25770" y="35651"/>
                </a:lnTo>
                <a:lnTo>
                  <a:pt x="31664" y="31675"/>
                </a:lnTo>
                <a:lnTo>
                  <a:pt x="35638" y="25777"/>
                </a:lnTo>
                <a:lnTo>
                  <a:pt x="37096" y="18554"/>
                </a:lnTo>
                <a:lnTo>
                  <a:pt x="35638" y="11331"/>
                </a:lnTo>
                <a:lnTo>
                  <a:pt x="31664" y="5434"/>
                </a:lnTo>
                <a:lnTo>
                  <a:pt x="25770" y="1457"/>
                </a:lnTo>
                <a:lnTo>
                  <a:pt x="18554" y="0"/>
                </a:lnTo>
                <a:close/>
              </a:path>
            </a:pathLst>
          </a:custGeom>
          <a:solidFill>
            <a:srgbClr val="723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2826" y="309897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554" y="0"/>
                </a:moveTo>
                <a:lnTo>
                  <a:pt x="11331" y="1457"/>
                </a:lnTo>
                <a:lnTo>
                  <a:pt x="5434" y="5434"/>
                </a:lnTo>
                <a:lnTo>
                  <a:pt x="1457" y="11331"/>
                </a:lnTo>
                <a:lnTo>
                  <a:pt x="0" y="18554"/>
                </a:lnTo>
                <a:lnTo>
                  <a:pt x="1457" y="25777"/>
                </a:lnTo>
                <a:lnTo>
                  <a:pt x="5434" y="31675"/>
                </a:lnTo>
                <a:lnTo>
                  <a:pt x="11331" y="35651"/>
                </a:lnTo>
                <a:lnTo>
                  <a:pt x="18554" y="37109"/>
                </a:lnTo>
                <a:lnTo>
                  <a:pt x="25770" y="35651"/>
                </a:lnTo>
                <a:lnTo>
                  <a:pt x="31664" y="31675"/>
                </a:lnTo>
                <a:lnTo>
                  <a:pt x="35638" y="25777"/>
                </a:lnTo>
                <a:lnTo>
                  <a:pt x="37096" y="18554"/>
                </a:lnTo>
                <a:lnTo>
                  <a:pt x="35638" y="11331"/>
                </a:lnTo>
                <a:lnTo>
                  <a:pt x="31664" y="5434"/>
                </a:lnTo>
                <a:lnTo>
                  <a:pt x="25770" y="1457"/>
                </a:lnTo>
                <a:lnTo>
                  <a:pt x="18554" y="0"/>
                </a:lnTo>
                <a:close/>
              </a:path>
            </a:pathLst>
          </a:custGeom>
          <a:solidFill>
            <a:srgbClr val="723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62826" y="325882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554" y="0"/>
                </a:moveTo>
                <a:lnTo>
                  <a:pt x="11331" y="1457"/>
                </a:lnTo>
                <a:lnTo>
                  <a:pt x="5434" y="5434"/>
                </a:lnTo>
                <a:lnTo>
                  <a:pt x="1457" y="11331"/>
                </a:lnTo>
                <a:lnTo>
                  <a:pt x="0" y="18554"/>
                </a:lnTo>
                <a:lnTo>
                  <a:pt x="1457" y="25775"/>
                </a:lnTo>
                <a:lnTo>
                  <a:pt x="5434" y="31669"/>
                </a:lnTo>
                <a:lnTo>
                  <a:pt x="11331" y="35640"/>
                </a:lnTo>
                <a:lnTo>
                  <a:pt x="18554" y="37096"/>
                </a:lnTo>
                <a:lnTo>
                  <a:pt x="25770" y="35640"/>
                </a:lnTo>
                <a:lnTo>
                  <a:pt x="31664" y="31669"/>
                </a:lnTo>
                <a:lnTo>
                  <a:pt x="35638" y="25775"/>
                </a:lnTo>
                <a:lnTo>
                  <a:pt x="37096" y="18554"/>
                </a:lnTo>
                <a:lnTo>
                  <a:pt x="35638" y="11331"/>
                </a:lnTo>
                <a:lnTo>
                  <a:pt x="31664" y="5434"/>
                </a:lnTo>
                <a:lnTo>
                  <a:pt x="25770" y="1457"/>
                </a:lnTo>
                <a:lnTo>
                  <a:pt x="18554" y="0"/>
                </a:lnTo>
                <a:close/>
              </a:path>
            </a:pathLst>
          </a:custGeom>
          <a:solidFill>
            <a:srgbClr val="723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62826" y="341866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554" y="0"/>
                </a:moveTo>
                <a:lnTo>
                  <a:pt x="11331" y="1457"/>
                </a:lnTo>
                <a:lnTo>
                  <a:pt x="5434" y="5434"/>
                </a:lnTo>
                <a:lnTo>
                  <a:pt x="1457" y="11331"/>
                </a:lnTo>
                <a:lnTo>
                  <a:pt x="0" y="18554"/>
                </a:lnTo>
                <a:lnTo>
                  <a:pt x="1457" y="25770"/>
                </a:lnTo>
                <a:lnTo>
                  <a:pt x="5434" y="31664"/>
                </a:lnTo>
                <a:lnTo>
                  <a:pt x="11331" y="35638"/>
                </a:lnTo>
                <a:lnTo>
                  <a:pt x="18554" y="37096"/>
                </a:lnTo>
                <a:lnTo>
                  <a:pt x="25770" y="35638"/>
                </a:lnTo>
                <a:lnTo>
                  <a:pt x="31664" y="31664"/>
                </a:lnTo>
                <a:lnTo>
                  <a:pt x="35638" y="25770"/>
                </a:lnTo>
                <a:lnTo>
                  <a:pt x="37096" y="18554"/>
                </a:lnTo>
                <a:lnTo>
                  <a:pt x="35638" y="11331"/>
                </a:lnTo>
                <a:lnTo>
                  <a:pt x="31664" y="5434"/>
                </a:lnTo>
                <a:lnTo>
                  <a:pt x="25770" y="1457"/>
                </a:lnTo>
                <a:lnTo>
                  <a:pt x="18554" y="0"/>
                </a:lnTo>
                <a:close/>
              </a:path>
            </a:pathLst>
          </a:custGeom>
          <a:solidFill>
            <a:srgbClr val="723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62826" y="357286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554" y="0"/>
                </a:moveTo>
                <a:lnTo>
                  <a:pt x="11331" y="1457"/>
                </a:lnTo>
                <a:lnTo>
                  <a:pt x="5434" y="5432"/>
                </a:lnTo>
                <a:lnTo>
                  <a:pt x="1457" y="11326"/>
                </a:lnTo>
                <a:lnTo>
                  <a:pt x="0" y="18542"/>
                </a:lnTo>
                <a:lnTo>
                  <a:pt x="1457" y="25764"/>
                </a:lnTo>
                <a:lnTo>
                  <a:pt x="5434" y="31662"/>
                </a:lnTo>
                <a:lnTo>
                  <a:pt x="11331" y="35638"/>
                </a:lnTo>
                <a:lnTo>
                  <a:pt x="18554" y="37096"/>
                </a:lnTo>
                <a:lnTo>
                  <a:pt x="25770" y="35638"/>
                </a:lnTo>
                <a:lnTo>
                  <a:pt x="31664" y="31662"/>
                </a:lnTo>
                <a:lnTo>
                  <a:pt x="35638" y="25764"/>
                </a:lnTo>
                <a:lnTo>
                  <a:pt x="37096" y="18542"/>
                </a:lnTo>
                <a:lnTo>
                  <a:pt x="35638" y="11326"/>
                </a:lnTo>
                <a:lnTo>
                  <a:pt x="31664" y="5432"/>
                </a:lnTo>
                <a:lnTo>
                  <a:pt x="25770" y="1457"/>
                </a:lnTo>
                <a:lnTo>
                  <a:pt x="18554" y="0"/>
                </a:lnTo>
                <a:close/>
              </a:path>
            </a:pathLst>
          </a:custGeom>
          <a:solidFill>
            <a:srgbClr val="723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62826" y="371236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554" y="0"/>
                </a:moveTo>
                <a:lnTo>
                  <a:pt x="11331" y="1457"/>
                </a:lnTo>
                <a:lnTo>
                  <a:pt x="5434" y="5434"/>
                </a:lnTo>
                <a:lnTo>
                  <a:pt x="1457" y="11331"/>
                </a:lnTo>
                <a:lnTo>
                  <a:pt x="0" y="18554"/>
                </a:lnTo>
                <a:lnTo>
                  <a:pt x="1457" y="25775"/>
                </a:lnTo>
                <a:lnTo>
                  <a:pt x="5434" y="31669"/>
                </a:lnTo>
                <a:lnTo>
                  <a:pt x="11331" y="35640"/>
                </a:lnTo>
                <a:lnTo>
                  <a:pt x="18554" y="37096"/>
                </a:lnTo>
                <a:lnTo>
                  <a:pt x="25770" y="35640"/>
                </a:lnTo>
                <a:lnTo>
                  <a:pt x="31664" y="31669"/>
                </a:lnTo>
                <a:lnTo>
                  <a:pt x="35638" y="25775"/>
                </a:lnTo>
                <a:lnTo>
                  <a:pt x="37096" y="18554"/>
                </a:lnTo>
                <a:lnTo>
                  <a:pt x="35638" y="11331"/>
                </a:lnTo>
                <a:lnTo>
                  <a:pt x="31664" y="5434"/>
                </a:lnTo>
                <a:lnTo>
                  <a:pt x="25770" y="1457"/>
                </a:lnTo>
                <a:lnTo>
                  <a:pt x="18554" y="0"/>
                </a:lnTo>
                <a:close/>
              </a:path>
            </a:pathLst>
          </a:custGeom>
          <a:solidFill>
            <a:srgbClr val="723D9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325110" cy="6858000"/>
            <a:chOff x="0" y="0"/>
            <a:chExt cx="532511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325110" cy="6858000"/>
            </a:xfrm>
            <a:custGeom>
              <a:avLst/>
              <a:gdLst/>
              <a:ahLst/>
              <a:cxnLst/>
              <a:rect l="l" t="t" r="r" b="b"/>
              <a:pathLst>
                <a:path w="5325110" h="6858000">
                  <a:moveTo>
                    <a:pt x="532484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24843" y="6858000"/>
                  </a:lnTo>
                  <a:lnTo>
                    <a:pt x="5324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12419"/>
              <a:ext cx="5324843" cy="6045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5324843" cy="23703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67027" y="541807"/>
            <a:ext cx="230378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85" dirty="0">
                <a:solidFill>
                  <a:srgbClr val="FDFDFC"/>
                </a:solidFill>
                <a:latin typeface="Arial"/>
                <a:cs typeface="Arial"/>
              </a:rPr>
              <a:t>KEY</a:t>
            </a:r>
            <a:r>
              <a:rPr sz="2450" b="1" spc="-160" dirty="0">
                <a:solidFill>
                  <a:srgbClr val="FDFDFC"/>
                </a:solidFill>
                <a:latin typeface="Arial"/>
                <a:cs typeface="Arial"/>
              </a:rPr>
              <a:t> </a:t>
            </a:r>
            <a:r>
              <a:rPr sz="2450" b="1" spc="-85" dirty="0">
                <a:solidFill>
                  <a:srgbClr val="FDFDFC"/>
                </a:solidFill>
                <a:latin typeface="Arial"/>
                <a:cs typeface="Arial"/>
              </a:rPr>
              <a:t>FEATURES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5767" y="6430648"/>
            <a:ext cx="165481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spc="5" dirty="0">
                <a:solidFill>
                  <a:srgbClr val="094CA1"/>
                </a:solidFill>
                <a:latin typeface="Arial"/>
                <a:cs typeface="Arial"/>
              </a:rPr>
              <a:t>MODEL </a:t>
            </a:r>
            <a:r>
              <a:rPr sz="950" b="1" spc="-35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950" b="1" spc="5" dirty="0">
                <a:solidFill>
                  <a:srgbClr val="231F20"/>
                </a:solidFill>
                <a:latin typeface="Arial"/>
                <a:cs typeface="Arial"/>
              </a:rPr>
              <a:t>MODEL 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07</a:t>
            </a:r>
            <a:r>
              <a:rPr sz="950" b="1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PLATES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91669" y="1821954"/>
            <a:ext cx="1143000" cy="296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8610">
              <a:lnSpc>
                <a:spcPct val="111200"/>
              </a:lnSpc>
              <a:spcBef>
                <a:spcPts val="95"/>
              </a:spcBef>
            </a:pPr>
            <a:r>
              <a:rPr sz="800" b="1" spc="-10" dirty="0">
                <a:latin typeface="Arial"/>
                <a:cs typeface="Arial"/>
              </a:rPr>
              <a:t>All models  </a:t>
            </a:r>
            <a:r>
              <a:rPr sz="800" b="1" spc="-5" dirty="0">
                <a:latin typeface="Arial"/>
                <a:cs typeface="Arial"/>
              </a:rPr>
              <a:t>compatible </a:t>
            </a:r>
            <a:r>
              <a:rPr sz="800" b="1" spc="5" dirty="0">
                <a:latin typeface="Arial"/>
                <a:cs typeface="Arial"/>
              </a:rPr>
              <a:t>with</a:t>
            </a:r>
            <a:r>
              <a:rPr sz="800" b="1" spc="-10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Faucet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665891" y="406679"/>
            <a:ext cx="1195070" cy="1403350"/>
            <a:chOff x="10665891" y="406679"/>
            <a:chExt cx="1195070" cy="1403350"/>
          </a:xfrm>
        </p:grpSpPr>
        <p:sp>
          <p:nvSpPr>
            <p:cNvPr id="10" name="object 10"/>
            <p:cNvSpPr/>
            <p:nvPr/>
          </p:nvSpPr>
          <p:spPr>
            <a:xfrm>
              <a:off x="10665891" y="814133"/>
              <a:ext cx="996315" cy="996315"/>
            </a:xfrm>
            <a:custGeom>
              <a:avLst/>
              <a:gdLst/>
              <a:ahLst/>
              <a:cxnLst/>
              <a:rect l="l" t="t" r="r" b="b"/>
              <a:pathLst>
                <a:path w="996315" h="996314">
                  <a:moveTo>
                    <a:pt x="497941" y="0"/>
                  </a:moveTo>
                  <a:lnTo>
                    <a:pt x="449986" y="2279"/>
                  </a:lnTo>
                  <a:lnTo>
                    <a:pt x="403321" y="8978"/>
                  </a:lnTo>
                  <a:lnTo>
                    <a:pt x="358153" y="19888"/>
                  </a:lnTo>
                  <a:lnTo>
                    <a:pt x="314693" y="34801"/>
                  </a:lnTo>
                  <a:lnTo>
                    <a:pt x="273149" y="53508"/>
                  </a:lnTo>
                  <a:lnTo>
                    <a:pt x="233729" y="75799"/>
                  </a:lnTo>
                  <a:lnTo>
                    <a:pt x="196642" y="101467"/>
                  </a:lnTo>
                  <a:lnTo>
                    <a:pt x="162097" y="130303"/>
                  </a:lnTo>
                  <a:lnTo>
                    <a:pt x="130303" y="162097"/>
                  </a:lnTo>
                  <a:lnTo>
                    <a:pt x="101467" y="196642"/>
                  </a:lnTo>
                  <a:lnTo>
                    <a:pt x="75799" y="233729"/>
                  </a:lnTo>
                  <a:lnTo>
                    <a:pt x="53508" y="273149"/>
                  </a:lnTo>
                  <a:lnTo>
                    <a:pt x="34801" y="314693"/>
                  </a:lnTo>
                  <a:lnTo>
                    <a:pt x="19888" y="358153"/>
                  </a:lnTo>
                  <a:lnTo>
                    <a:pt x="8978" y="403321"/>
                  </a:lnTo>
                  <a:lnTo>
                    <a:pt x="2279" y="449986"/>
                  </a:lnTo>
                  <a:lnTo>
                    <a:pt x="0" y="497941"/>
                  </a:lnTo>
                  <a:lnTo>
                    <a:pt x="2279" y="545896"/>
                  </a:lnTo>
                  <a:lnTo>
                    <a:pt x="8978" y="592562"/>
                  </a:lnTo>
                  <a:lnTo>
                    <a:pt x="19888" y="637729"/>
                  </a:lnTo>
                  <a:lnTo>
                    <a:pt x="34801" y="681189"/>
                  </a:lnTo>
                  <a:lnTo>
                    <a:pt x="53508" y="722733"/>
                  </a:lnTo>
                  <a:lnTo>
                    <a:pt x="75799" y="762153"/>
                  </a:lnTo>
                  <a:lnTo>
                    <a:pt x="101467" y="799240"/>
                  </a:lnTo>
                  <a:lnTo>
                    <a:pt x="130303" y="833785"/>
                  </a:lnTo>
                  <a:lnTo>
                    <a:pt x="162097" y="865580"/>
                  </a:lnTo>
                  <a:lnTo>
                    <a:pt x="196642" y="894415"/>
                  </a:lnTo>
                  <a:lnTo>
                    <a:pt x="233729" y="920083"/>
                  </a:lnTo>
                  <a:lnTo>
                    <a:pt x="273149" y="942375"/>
                  </a:lnTo>
                  <a:lnTo>
                    <a:pt x="314693" y="961081"/>
                  </a:lnTo>
                  <a:lnTo>
                    <a:pt x="358153" y="975994"/>
                  </a:lnTo>
                  <a:lnTo>
                    <a:pt x="403321" y="986904"/>
                  </a:lnTo>
                  <a:lnTo>
                    <a:pt x="449986" y="993603"/>
                  </a:lnTo>
                  <a:lnTo>
                    <a:pt x="497941" y="995883"/>
                  </a:lnTo>
                  <a:lnTo>
                    <a:pt x="545894" y="993603"/>
                  </a:lnTo>
                  <a:lnTo>
                    <a:pt x="592558" y="986904"/>
                  </a:lnTo>
                  <a:lnTo>
                    <a:pt x="637724" y="975994"/>
                  </a:lnTo>
                  <a:lnTo>
                    <a:pt x="681183" y="961081"/>
                  </a:lnTo>
                  <a:lnTo>
                    <a:pt x="722727" y="942375"/>
                  </a:lnTo>
                  <a:lnTo>
                    <a:pt x="762147" y="920083"/>
                  </a:lnTo>
                  <a:lnTo>
                    <a:pt x="799234" y="894415"/>
                  </a:lnTo>
                  <a:lnTo>
                    <a:pt x="833780" y="865580"/>
                  </a:lnTo>
                  <a:lnTo>
                    <a:pt x="865575" y="833785"/>
                  </a:lnTo>
                  <a:lnTo>
                    <a:pt x="894411" y="799240"/>
                  </a:lnTo>
                  <a:lnTo>
                    <a:pt x="920080" y="762153"/>
                  </a:lnTo>
                  <a:lnTo>
                    <a:pt x="942372" y="722733"/>
                  </a:lnTo>
                  <a:lnTo>
                    <a:pt x="961079" y="681189"/>
                  </a:lnTo>
                  <a:lnTo>
                    <a:pt x="975993" y="637729"/>
                  </a:lnTo>
                  <a:lnTo>
                    <a:pt x="986904" y="592562"/>
                  </a:lnTo>
                  <a:lnTo>
                    <a:pt x="993603" y="545896"/>
                  </a:lnTo>
                  <a:lnTo>
                    <a:pt x="995883" y="497941"/>
                  </a:lnTo>
                  <a:lnTo>
                    <a:pt x="993603" y="449986"/>
                  </a:lnTo>
                  <a:lnTo>
                    <a:pt x="986904" y="403321"/>
                  </a:lnTo>
                  <a:lnTo>
                    <a:pt x="975993" y="358153"/>
                  </a:lnTo>
                  <a:lnTo>
                    <a:pt x="961079" y="314693"/>
                  </a:lnTo>
                  <a:lnTo>
                    <a:pt x="942372" y="273149"/>
                  </a:lnTo>
                  <a:lnTo>
                    <a:pt x="920080" y="233729"/>
                  </a:lnTo>
                  <a:lnTo>
                    <a:pt x="894411" y="196642"/>
                  </a:lnTo>
                  <a:lnTo>
                    <a:pt x="865575" y="162097"/>
                  </a:lnTo>
                  <a:lnTo>
                    <a:pt x="833780" y="130303"/>
                  </a:lnTo>
                  <a:lnTo>
                    <a:pt x="799234" y="101467"/>
                  </a:lnTo>
                  <a:lnTo>
                    <a:pt x="762147" y="75799"/>
                  </a:lnTo>
                  <a:lnTo>
                    <a:pt x="722727" y="53508"/>
                  </a:lnTo>
                  <a:lnTo>
                    <a:pt x="681183" y="34801"/>
                  </a:lnTo>
                  <a:lnTo>
                    <a:pt x="637724" y="19888"/>
                  </a:lnTo>
                  <a:lnTo>
                    <a:pt x="592558" y="8978"/>
                  </a:lnTo>
                  <a:lnTo>
                    <a:pt x="545894" y="2279"/>
                  </a:lnTo>
                  <a:lnTo>
                    <a:pt x="49794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30331" y="406679"/>
              <a:ext cx="930338" cy="13955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7653" y="953033"/>
              <a:ext cx="38735" cy="59055"/>
            </a:xfrm>
            <a:custGeom>
              <a:avLst/>
              <a:gdLst/>
              <a:ahLst/>
              <a:cxnLst/>
              <a:rect l="l" t="t" r="r" b="b"/>
              <a:pathLst>
                <a:path w="38734" h="59055">
                  <a:moveTo>
                    <a:pt x="38125" y="0"/>
                  </a:moveTo>
                  <a:lnTo>
                    <a:pt x="0" y="0"/>
                  </a:lnTo>
                  <a:lnTo>
                    <a:pt x="0" y="58889"/>
                  </a:lnTo>
                  <a:lnTo>
                    <a:pt x="38125" y="58889"/>
                  </a:lnTo>
                  <a:lnTo>
                    <a:pt x="38125" y="0"/>
                  </a:lnTo>
                  <a:close/>
                </a:path>
              </a:pathLst>
            </a:custGeom>
            <a:solidFill>
              <a:srgbClr val="ED1C24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52034" y="957427"/>
              <a:ext cx="29845" cy="50165"/>
            </a:xfrm>
            <a:custGeom>
              <a:avLst/>
              <a:gdLst/>
              <a:ahLst/>
              <a:cxnLst/>
              <a:rect l="l" t="t" r="r" b="b"/>
              <a:pathLst>
                <a:path w="29845" h="50165">
                  <a:moveTo>
                    <a:pt x="26619" y="26250"/>
                  </a:moveTo>
                  <a:lnTo>
                    <a:pt x="24168" y="28625"/>
                  </a:lnTo>
                  <a:lnTo>
                    <a:pt x="24168" y="47701"/>
                  </a:lnTo>
                  <a:lnTo>
                    <a:pt x="26619" y="50088"/>
                  </a:lnTo>
                  <a:lnTo>
                    <a:pt x="29212" y="47701"/>
                  </a:lnTo>
                  <a:lnTo>
                    <a:pt x="29336" y="28765"/>
                  </a:lnTo>
                  <a:lnTo>
                    <a:pt x="26619" y="26250"/>
                  </a:lnTo>
                  <a:close/>
                </a:path>
                <a:path w="29845" h="50165">
                  <a:moveTo>
                    <a:pt x="23164" y="22453"/>
                  </a:moveTo>
                  <a:lnTo>
                    <a:pt x="5930" y="22453"/>
                  </a:lnTo>
                  <a:lnTo>
                    <a:pt x="3416" y="25171"/>
                  </a:lnTo>
                  <a:lnTo>
                    <a:pt x="5803" y="27635"/>
                  </a:lnTo>
                  <a:lnTo>
                    <a:pt x="23164" y="27635"/>
                  </a:lnTo>
                  <a:lnTo>
                    <a:pt x="25615" y="25107"/>
                  </a:lnTo>
                  <a:lnTo>
                    <a:pt x="23164" y="22453"/>
                  </a:lnTo>
                  <a:close/>
                </a:path>
                <a:path w="29845" h="50165">
                  <a:moveTo>
                    <a:pt x="2476" y="0"/>
                  </a:moveTo>
                  <a:lnTo>
                    <a:pt x="0" y="2336"/>
                  </a:lnTo>
                  <a:lnTo>
                    <a:pt x="0" y="21450"/>
                  </a:lnTo>
                  <a:lnTo>
                    <a:pt x="2476" y="23850"/>
                  </a:lnTo>
                  <a:lnTo>
                    <a:pt x="5111" y="21450"/>
                  </a:lnTo>
                  <a:lnTo>
                    <a:pt x="5181" y="2527"/>
                  </a:lnTo>
                  <a:lnTo>
                    <a:pt x="2476" y="0"/>
                  </a:lnTo>
                  <a:close/>
                </a:path>
                <a:path w="29845" h="50165">
                  <a:moveTo>
                    <a:pt x="26619" y="0"/>
                  </a:moveTo>
                  <a:lnTo>
                    <a:pt x="24168" y="2336"/>
                  </a:lnTo>
                  <a:lnTo>
                    <a:pt x="24168" y="21450"/>
                  </a:lnTo>
                  <a:lnTo>
                    <a:pt x="26619" y="23850"/>
                  </a:lnTo>
                  <a:lnTo>
                    <a:pt x="29266" y="21450"/>
                  </a:lnTo>
                  <a:lnTo>
                    <a:pt x="29336" y="2527"/>
                  </a:lnTo>
                  <a:lnTo>
                    <a:pt x="26619" y="0"/>
                  </a:lnTo>
                  <a:close/>
                </a:path>
              </a:pathLst>
            </a:custGeom>
            <a:solidFill>
              <a:srgbClr val="ED1C24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34000" y="1053757"/>
              <a:ext cx="65405" cy="24765"/>
            </a:xfrm>
            <a:custGeom>
              <a:avLst/>
              <a:gdLst/>
              <a:ahLst/>
              <a:cxnLst/>
              <a:rect l="l" t="t" r="r" b="b"/>
              <a:pathLst>
                <a:path w="65404" h="24765">
                  <a:moveTo>
                    <a:pt x="65392" y="0"/>
                  </a:moveTo>
                  <a:lnTo>
                    <a:pt x="0" y="0"/>
                  </a:lnTo>
                  <a:lnTo>
                    <a:pt x="0" y="24434"/>
                  </a:lnTo>
                  <a:lnTo>
                    <a:pt x="65392" y="24434"/>
                  </a:lnTo>
                  <a:lnTo>
                    <a:pt x="65392" y="0"/>
                  </a:lnTo>
                  <a:close/>
                </a:path>
              </a:pathLst>
            </a:custGeom>
            <a:solidFill>
              <a:srgbClr val="00AEEF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36833" y="1056576"/>
              <a:ext cx="60325" cy="1905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29883" y="0"/>
                  </a:moveTo>
                  <a:lnTo>
                    <a:pt x="18248" y="739"/>
                  </a:lnTo>
                  <a:lnTo>
                    <a:pt x="8750" y="2755"/>
                  </a:lnTo>
                  <a:lnTo>
                    <a:pt x="2347" y="5743"/>
                  </a:lnTo>
                  <a:lnTo>
                    <a:pt x="0" y="9398"/>
                  </a:lnTo>
                  <a:lnTo>
                    <a:pt x="2347" y="13057"/>
                  </a:lnTo>
                  <a:lnTo>
                    <a:pt x="8750" y="16044"/>
                  </a:lnTo>
                  <a:lnTo>
                    <a:pt x="18248" y="18058"/>
                  </a:lnTo>
                  <a:lnTo>
                    <a:pt x="29883" y="18796"/>
                  </a:lnTo>
                  <a:lnTo>
                    <a:pt x="41512" y="18058"/>
                  </a:lnTo>
                  <a:lnTo>
                    <a:pt x="51011" y="16044"/>
                  </a:lnTo>
                  <a:lnTo>
                    <a:pt x="57416" y="13057"/>
                  </a:lnTo>
                  <a:lnTo>
                    <a:pt x="59766" y="9398"/>
                  </a:lnTo>
                  <a:lnTo>
                    <a:pt x="57416" y="5743"/>
                  </a:lnTo>
                  <a:lnTo>
                    <a:pt x="51011" y="2755"/>
                  </a:lnTo>
                  <a:lnTo>
                    <a:pt x="41512" y="739"/>
                  </a:lnTo>
                  <a:lnTo>
                    <a:pt x="29883" y="0"/>
                  </a:lnTo>
                  <a:close/>
                </a:path>
              </a:pathLst>
            </a:custGeom>
            <a:solidFill>
              <a:srgbClr val="00AEE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24272" y="1122692"/>
              <a:ext cx="86995" cy="56515"/>
            </a:xfrm>
            <a:custGeom>
              <a:avLst/>
              <a:gdLst/>
              <a:ahLst/>
              <a:cxnLst/>
              <a:rect l="l" t="t" r="r" b="b"/>
              <a:pathLst>
                <a:path w="86995" h="56515">
                  <a:moveTo>
                    <a:pt x="86601" y="0"/>
                  </a:moveTo>
                  <a:lnTo>
                    <a:pt x="0" y="0"/>
                  </a:lnTo>
                  <a:lnTo>
                    <a:pt x="0" y="56121"/>
                  </a:lnTo>
                  <a:lnTo>
                    <a:pt x="86601" y="56121"/>
                  </a:lnTo>
                  <a:lnTo>
                    <a:pt x="86601" y="0"/>
                  </a:lnTo>
                  <a:close/>
                </a:path>
              </a:pathLst>
            </a:custGeom>
            <a:solidFill>
              <a:srgbClr val="F5821F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126813" y="1125245"/>
              <a:ext cx="81915" cy="51435"/>
            </a:xfrm>
            <a:custGeom>
              <a:avLst/>
              <a:gdLst/>
              <a:ahLst/>
              <a:cxnLst/>
              <a:rect l="l" t="t" r="r" b="b"/>
              <a:pathLst>
                <a:path w="81915" h="51434">
                  <a:moveTo>
                    <a:pt x="29133" y="42938"/>
                  </a:moveTo>
                  <a:lnTo>
                    <a:pt x="0" y="42938"/>
                  </a:lnTo>
                  <a:lnTo>
                    <a:pt x="0" y="51028"/>
                  </a:lnTo>
                  <a:lnTo>
                    <a:pt x="29133" y="51028"/>
                  </a:lnTo>
                  <a:lnTo>
                    <a:pt x="29133" y="42938"/>
                  </a:lnTo>
                  <a:close/>
                </a:path>
                <a:path w="81915" h="51434">
                  <a:moveTo>
                    <a:pt x="29133" y="28625"/>
                  </a:moveTo>
                  <a:lnTo>
                    <a:pt x="0" y="28625"/>
                  </a:lnTo>
                  <a:lnTo>
                    <a:pt x="0" y="36715"/>
                  </a:lnTo>
                  <a:lnTo>
                    <a:pt x="29133" y="36715"/>
                  </a:lnTo>
                  <a:lnTo>
                    <a:pt x="29133" y="28625"/>
                  </a:lnTo>
                  <a:close/>
                </a:path>
                <a:path w="81915" h="51434">
                  <a:moveTo>
                    <a:pt x="29133" y="14312"/>
                  </a:moveTo>
                  <a:lnTo>
                    <a:pt x="0" y="14312"/>
                  </a:lnTo>
                  <a:lnTo>
                    <a:pt x="0" y="22402"/>
                  </a:lnTo>
                  <a:lnTo>
                    <a:pt x="29133" y="22402"/>
                  </a:lnTo>
                  <a:lnTo>
                    <a:pt x="29133" y="14312"/>
                  </a:lnTo>
                  <a:close/>
                </a:path>
                <a:path w="81915" h="51434">
                  <a:moveTo>
                    <a:pt x="29133" y="0"/>
                  </a:moveTo>
                  <a:lnTo>
                    <a:pt x="0" y="0"/>
                  </a:lnTo>
                  <a:lnTo>
                    <a:pt x="0" y="8089"/>
                  </a:lnTo>
                  <a:lnTo>
                    <a:pt x="29133" y="8089"/>
                  </a:lnTo>
                  <a:lnTo>
                    <a:pt x="29133" y="0"/>
                  </a:lnTo>
                  <a:close/>
                </a:path>
                <a:path w="81915" h="51434">
                  <a:moveTo>
                    <a:pt x="81508" y="42938"/>
                  </a:moveTo>
                  <a:lnTo>
                    <a:pt x="52374" y="42938"/>
                  </a:lnTo>
                  <a:lnTo>
                    <a:pt x="52374" y="51028"/>
                  </a:lnTo>
                  <a:lnTo>
                    <a:pt x="81508" y="51028"/>
                  </a:lnTo>
                  <a:lnTo>
                    <a:pt x="81508" y="42938"/>
                  </a:lnTo>
                  <a:close/>
                </a:path>
                <a:path w="81915" h="51434">
                  <a:moveTo>
                    <a:pt x="81508" y="28625"/>
                  </a:moveTo>
                  <a:lnTo>
                    <a:pt x="52374" y="28625"/>
                  </a:lnTo>
                  <a:lnTo>
                    <a:pt x="52374" y="36715"/>
                  </a:lnTo>
                  <a:lnTo>
                    <a:pt x="81508" y="36715"/>
                  </a:lnTo>
                  <a:lnTo>
                    <a:pt x="81508" y="28625"/>
                  </a:lnTo>
                  <a:close/>
                </a:path>
                <a:path w="81915" h="51434">
                  <a:moveTo>
                    <a:pt x="81508" y="14312"/>
                  </a:moveTo>
                  <a:lnTo>
                    <a:pt x="52374" y="14312"/>
                  </a:lnTo>
                  <a:lnTo>
                    <a:pt x="52374" y="22402"/>
                  </a:lnTo>
                  <a:lnTo>
                    <a:pt x="81508" y="22402"/>
                  </a:lnTo>
                  <a:lnTo>
                    <a:pt x="81508" y="14312"/>
                  </a:lnTo>
                  <a:close/>
                </a:path>
                <a:path w="81915" h="51434">
                  <a:moveTo>
                    <a:pt x="81508" y="0"/>
                  </a:moveTo>
                  <a:lnTo>
                    <a:pt x="52374" y="0"/>
                  </a:lnTo>
                  <a:lnTo>
                    <a:pt x="52374" y="8089"/>
                  </a:lnTo>
                  <a:lnTo>
                    <a:pt x="81508" y="8089"/>
                  </a:lnTo>
                  <a:lnTo>
                    <a:pt x="81508" y="0"/>
                  </a:lnTo>
                  <a:close/>
                </a:path>
              </a:pathLst>
            </a:custGeom>
            <a:solidFill>
              <a:srgbClr val="F5821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9854463" y="5693407"/>
            <a:ext cx="2074646" cy="1039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96291" y="542899"/>
            <a:ext cx="37649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latin typeface="Arial"/>
                <a:cs typeface="Arial"/>
              </a:rPr>
              <a:t>Hydrogen </a:t>
            </a:r>
            <a:r>
              <a:rPr sz="1500" b="1" spc="-15" dirty="0">
                <a:latin typeface="Arial"/>
                <a:cs typeface="Arial"/>
              </a:rPr>
              <a:t>rich, Alkaline, </a:t>
            </a:r>
            <a:r>
              <a:rPr sz="1500" b="1" spc="-25" dirty="0">
                <a:latin typeface="Arial"/>
                <a:cs typeface="Arial"/>
              </a:rPr>
              <a:t>Antioxidant</a:t>
            </a:r>
            <a:r>
              <a:rPr sz="1500" b="1" spc="-1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water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07645" y="210134"/>
            <a:ext cx="3443604" cy="352425"/>
          </a:xfrm>
          <a:custGeom>
            <a:avLst/>
            <a:gdLst/>
            <a:ahLst/>
            <a:cxnLst/>
            <a:rect l="l" t="t" r="r" b="b"/>
            <a:pathLst>
              <a:path w="3443604" h="352425">
                <a:moveTo>
                  <a:pt x="3443033" y="0"/>
                </a:moveTo>
                <a:lnTo>
                  <a:pt x="0" y="0"/>
                </a:lnTo>
                <a:lnTo>
                  <a:pt x="0" y="352018"/>
                </a:lnTo>
                <a:lnTo>
                  <a:pt x="101265" y="338544"/>
                </a:lnTo>
                <a:lnTo>
                  <a:pt x="202530" y="325927"/>
                </a:lnTo>
                <a:lnTo>
                  <a:pt x="303796" y="314163"/>
                </a:lnTo>
                <a:lnTo>
                  <a:pt x="405061" y="303249"/>
                </a:lnTo>
                <a:lnTo>
                  <a:pt x="506327" y="293181"/>
                </a:lnTo>
                <a:lnTo>
                  <a:pt x="607592" y="283955"/>
                </a:lnTo>
                <a:lnTo>
                  <a:pt x="708858" y="275567"/>
                </a:lnTo>
                <a:lnTo>
                  <a:pt x="810124" y="268013"/>
                </a:lnTo>
                <a:lnTo>
                  <a:pt x="911390" y="261290"/>
                </a:lnTo>
                <a:lnTo>
                  <a:pt x="1012655" y="255394"/>
                </a:lnTo>
                <a:lnTo>
                  <a:pt x="1113921" y="250321"/>
                </a:lnTo>
                <a:lnTo>
                  <a:pt x="1215187" y="246067"/>
                </a:lnTo>
                <a:lnTo>
                  <a:pt x="1316453" y="242628"/>
                </a:lnTo>
                <a:lnTo>
                  <a:pt x="1417719" y="240001"/>
                </a:lnTo>
                <a:lnTo>
                  <a:pt x="1518984" y="238182"/>
                </a:lnTo>
                <a:lnTo>
                  <a:pt x="1620250" y="237167"/>
                </a:lnTo>
                <a:lnTo>
                  <a:pt x="1721516" y="236951"/>
                </a:lnTo>
                <a:lnTo>
                  <a:pt x="1822782" y="237532"/>
                </a:lnTo>
                <a:lnTo>
                  <a:pt x="1924048" y="238906"/>
                </a:lnTo>
                <a:lnTo>
                  <a:pt x="2025314" y="241068"/>
                </a:lnTo>
                <a:lnTo>
                  <a:pt x="2126580" y="244015"/>
                </a:lnTo>
                <a:lnTo>
                  <a:pt x="2227846" y="247743"/>
                </a:lnTo>
                <a:lnTo>
                  <a:pt x="2329111" y="252249"/>
                </a:lnTo>
                <a:lnTo>
                  <a:pt x="2430377" y="257528"/>
                </a:lnTo>
                <a:lnTo>
                  <a:pt x="2531643" y="263576"/>
                </a:lnTo>
                <a:lnTo>
                  <a:pt x="2632909" y="270390"/>
                </a:lnTo>
                <a:lnTo>
                  <a:pt x="2734174" y="277967"/>
                </a:lnTo>
                <a:lnTo>
                  <a:pt x="2835440" y="286301"/>
                </a:lnTo>
                <a:lnTo>
                  <a:pt x="2936706" y="295390"/>
                </a:lnTo>
                <a:lnTo>
                  <a:pt x="3037971" y="305230"/>
                </a:lnTo>
                <a:lnTo>
                  <a:pt x="3139237" y="315816"/>
                </a:lnTo>
                <a:lnTo>
                  <a:pt x="3240502" y="327146"/>
                </a:lnTo>
                <a:lnTo>
                  <a:pt x="3341768" y="339214"/>
                </a:lnTo>
                <a:lnTo>
                  <a:pt x="3443033" y="352018"/>
                </a:lnTo>
                <a:lnTo>
                  <a:pt x="3443033" y="0"/>
                </a:lnTo>
                <a:close/>
              </a:path>
            </a:pathLst>
          </a:custGeom>
          <a:solidFill>
            <a:srgbClr val="A7AAAC">
              <a:alpha val="235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109258" y="187159"/>
            <a:ext cx="3441700" cy="260350"/>
          </a:xfrm>
          <a:prstGeom prst="rect">
            <a:avLst/>
          </a:prstGeom>
          <a:solidFill>
            <a:srgbClr val="F8971D"/>
          </a:solidFill>
        </p:spPr>
        <p:txBody>
          <a:bodyPr vert="horz" wrap="square" lIns="0" tIns="8255" rIns="0" bIns="0" rtlCol="0">
            <a:spAutoFit/>
          </a:bodyPr>
          <a:lstStyle/>
          <a:p>
            <a:pPr marL="275590">
              <a:lnSpc>
                <a:spcPct val="100000"/>
              </a:lnSpc>
              <a:spcBef>
                <a:spcPts val="65"/>
              </a:spcBef>
            </a:pPr>
            <a:r>
              <a:rPr sz="1500" spc="-30" dirty="0">
                <a:solidFill>
                  <a:srgbClr val="FFFFFF"/>
                </a:solidFill>
              </a:rPr>
              <a:t>AQUA </a:t>
            </a:r>
            <a:r>
              <a:rPr sz="1500" spc="-25" dirty="0">
                <a:solidFill>
                  <a:srgbClr val="FFFFFF"/>
                </a:solidFill>
              </a:rPr>
              <a:t>POTENS </a:t>
            </a:r>
            <a:r>
              <a:rPr sz="1500" spc="-50" dirty="0">
                <a:solidFill>
                  <a:srgbClr val="FFFFFF"/>
                </a:solidFill>
              </a:rPr>
              <a:t>WATER</a:t>
            </a:r>
            <a:r>
              <a:rPr sz="1500" spc="-135" dirty="0">
                <a:solidFill>
                  <a:srgbClr val="FFFFFF"/>
                </a:solidFill>
              </a:rPr>
              <a:t> </a:t>
            </a:r>
            <a:r>
              <a:rPr sz="1500" spc="-5" dirty="0">
                <a:solidFill>
                  <a:srgbClr val="FFFFFF"/>
                </a:solidFill>
              </a:rPr>
              <a:t>IONIZER</a:t>
            </a:r>
            <a:endParaRPr sz="1500"/>
          </a:p>
        </p:txBody>
      </p:sp>
      <p:sp>
        <p:nvSpPr>
          <p:cNvPr id="22" name="object 22"/>
          <p:cNvSpPr/>
          <p:nvPr/>
        </p:nvSpPr>
        <p:spPr>
          <a:xfrm>
            <a:off x="6494348" y="976452"/>
            <a:ext cx="1549120" cy="119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4348" y="1464005"/>
            <a:ext cx="1947633" cy="1184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83642" y="1850186"/>
            <a:ext cx="3567696" cy="1197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90004" y="2048941"/>
            <a:ext cx="3712184" cy="1210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94348" y="2436939"/>
            <a:ext cx="2137752" cy="119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87693" y="2849041"/>
            <a:ext cx="2751213" cy="2866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7198" y="3410127"/>
            <a:ext cx="2010549" cy="1210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4335" y="3896918"/>
            <a:ext cx="2694660" cy="1210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3794" y="4299915"/>
            <a:ext cx="2594317" cy="2603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87705" y="4771961"/>
            <a:ext cx="2017140" cy="2853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6485394" y="5333593"/>
            <a:ext cx="2322195" cy="272415"/>
            <a:chOff x="6485394" y="5333593"/>
            <a:chExt cx="2322195" cy="272415"/>
          </a:xfrm>
        </p:grpSpPr>
        <p:sp>
          <p:nvSpPr>
            <p:cNvPr id="33" name="object 33"/>
            <p:cNvSpPr/>
            <p:nvPr/>
          </p:nvSpPr>
          <p:spPr>
            <a:xfrm>
              <a:off x="6485394" y="5333593"/>
              <a:ext cx="2321928" cy="11973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91884" y="5490806"/>
              <a:ext cx="1108265" cy="11490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6494284" y="5929186"/>
            <a:ext cx="1970493" cy="12103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6487540" y="6327711"/>
            <a:ext cx="2524760" cy="400050"/>
            <a:chOff x="6487540" y="6327711"/>
            <a:chExt cx="2524760" cy="400050"/>
          </a:xfrm>
        </p:grpSpPr>
        <p:sp>
          <p:nvSpPr>
            <p:cNvPr id="37" name="object 37"/>
            <p:cNvSpPr/>
            <p:nvPr/>
          </p:nvSpPr>
          <p:spPr>
            <a:xfrm>
              <a:off x="6487642" y="6327711"/>
              <a:ext cx="2518778" cy="10782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87540" y="6478817"/>
              <a:ext cx="2524175" cy="12103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87642" y="6631205"/>
              <a:ext cx="706120" cy="96520"/>
            </a:xfrm>
            <a:custGeom>
              <a:avLst/>
              <a:gdLst/>
              <a:ahLst/>
              <a:cxnLst/>
              <a:rect l="l" t="t" r="r" b="b"/>
              <a:pathLst>
                <a:path w="706120" h="96520">
                  <a:moveTo>
                    <a:pt x="29489" y="28587"/>
                  </a:moveTo>
                  <a:lnTo>
                    <a:pt x="16780" y="31352"/>
                  </a:lnTo>
                  <a:lnTo>
                    <a:pt x="7543" y="38798"/>
                  </a:lnTo>
                  <a:lnTo>
                    <a:pt x="1907" y="49654"/>
                  </a:lnTo>
                  <a:lnTo>
                    <a:pt x="0" y="62649"/>
                  </a:lnTo>
                  <a:lnTo>
                    <a:pt x="1987" y="76597"/>
                  </a:lnTo>
                  <a:lnTo>
                    <a:pt x="7691" y="87099"/>
                  </a:lnTo>
                  <a:lnTo>
                    <a:pt x="16721" y="93720"/>
                  </a:lnTo>
                  <a:lnTo>
                    <a:pt x="28689" y="96024"/>
                  </a:lnTo>
                  <a:lnTo>
                    <a:pt x="39371" y="94264"/>
                  </a:lnTo>
                  <a:lnTo>
                    <a:pt x="47112" y="89563"/>
                  </a:lnTo>
                  <a:lnTo>
                    <a:pt x="49247" y="86766"/>
                  </a:lnTo>
                  <a:lnTo>
                    <a:pt x="28828" y="86766"/>
                  </a:lnTo>
                  <a:lnTo>
                    <a:pt x="21392" y="85006"/>
                  </a:lnTo>
                  <a:lnTo>
                    <a:pt x="15940" y="80030"/>
                  </a:lnTo>
                  <a:lnTo>
                    <a:pt x="12585" y="72294"/>
                  </a:lnTo>
                  <a:lnTo>
                    <a:pt x="11442" y="62255"/>
                  </a:lnTo>
                  <a:lnTo>
                    <a:pt x="12633" y="52280"/>
                  </a:lnTo>
                  <a:lnTo>
                    <a:pt x="16098" y="44588"/>
                  </a:lnTo>
                  <a:lnTo>
                    <a:pt x="21681" y="39636"/>
                  </a:lnTo>
                  <a:lnTo>
                    <a:pt x="29222" y="37884"/>
                  </a:lnTo>
                  <a:lnTo>
                    <a:pt x="50105" y="37884"/>
                  </a:lnTo>
                  <a:lnTo>
                    <a:pt x="49041" y="36223"/>
                  </a:lnTo>
                  <a:lnTo>
                    <a:pt x="41227" y="30780"/>
                  </a:lnTo>
                  <a:lnTo>
                    <a:pt x="29489" y="28587"/>
                  </a:lnTo>
                  <a:close/>
                </a:path>
                <a:path w="706120" h="96520">
                  <a:moveTo>
                    <a:pt x="55257" y="74815"/>
                  </a:moveTo>
                  <a:lnTo>
                    <a:pt x="44208" y="74815"/>
                  </a:lnTo>
                  <a:lnTo>
                    <a:pt x="41541" y="82461"/>
                  </a:lnTo>
                  <a:lnTo>
                    <a:pt x="36829" y="86766"/>
                  </a:lnTo>
                  <a:lnTo>
                    <a:pt x="49247" y="86766"/>
                  </a:lnTo>
                  <a:lnTo>
                    <a:pt x="52283" y="82790"/>
                  </a:lnTo>
                  <a:lnTo>
                    <a:pt x="55257" y="74815"/>
                  </a:lnTo>
                  <a:close/>
                </a:path>
                <a:path w="706120" h="96520">
                  <a:moveTo>
                    <a:pt x="50105" y="37884"/>
                  </a:moveTo>
                  <a:lnTo>
                    <a:pt x="38633" y="37884"/>
                  </a:lnTo>
                  <a:lnTo>
                    <a:pt x="42659" y="43573"/>
                  </a:lnTo>
                  <a:lnTo>
                    <a:pt x="44208" y="50050"/>
                  </a:lnTo>
                  <a:lnTo>
                    <a:pt x="55257" y="50050"/>
                  </a:lnTo>
                  <a:lnTo>
                    <a:pt x="53520" y="43214"/>
                  </a:lnTo>
                  <a:lnTo>
                    <a:pt x="50105" y="37884"/>
                  </a:lnTo>
                  <a:close/>
                </a:path>
                <a:path w="706120" h="96520">
                  <a:moveTo>
                    <a:pt x="93344" y="28587"/>
                  </a:moveTo>
                  <a:lnTo>
                    <a:pt x="80537" y="31268"/>
                  </a:lnTo>
                  <a:lnTo>
                    <a:pt x="71416" y="38604"/>
                  </a:lnTo>
                  <a:lnTo>
                    <a:pt x="65961" y="49536"/>
                  </a:lnTo>
                  <a:lnTo>
                    <a:pt x="64147" y="63004"/>
                  </a:lnTo>
                  <a:lnTo>
                    <a:pt x="65753" y="75134"/>
                  </a:lnTo>
                  <a:lnTo>
                    <a:pt x="70799" y="85710"/>
                  </a:lnTo>
                  <a:lnTo>
                    <a:pt x="79631" y="93188"/>
                  </a:lnTo>
                  <a:lnTo>
                    <a:pt x="92595" y="96024"/>
                  </a:lnTo>
                  <a:lnTo>
                    <a:pt x="103917" y="94169"/>
                  </a:lnTo>
                  <a:lnTo>
                    <a:pt x="111831" y="89468"/>
                  </a:lnTo>
                  <a:lnTo>
                    <a:pt x="114030" y="86766"/>
                  </a:lnTo>
                  <a:lnTo>
                    <a:pt x="92951" y="86766"/>
                  </a:lnTo>
                  <a:lnTo>
                    <a:pt x="85612" y="85093"/>
                  </a:lnTo>
                  <a:lnTo>
                    <a:pt x="80092" y="80430"/>
                  </a:lnTo>
                  <a:lnTo>
                    <a:pt x="76592" y="73312"/>
                  </a:lnTo>
                  <a:lnTo>
                    <a:pt x="75310" y="64274"/>
                  </a:lnTo>
                  <a:lnTo>
                    <a:pt x="120776" y="64274"/>
                  </a:lnTo>
                  <a:lnTo>
                    <a:pt x="120886" y="63004"/>
                  </a:lnTo>
                  <a:lnTo>
                    <a:pt x="120916" y="58940"/>
                  </a:lnTo>
                  <a:lnTo>
                    <a:pt x="120603" y="56540"/>
                  </a:lnTo>
                  <a:lnTo>
                    <a:pt x="75704" y="56540"/>
                  </a:lnTo>
                  <a:lnTo>
                    <a:pt x="77299" y="48766"/>
                  </a:lnTo>
                  <a:lnTo>
                    <a:pt x="80586" y="42695"/>
                  </a:lnTo>
                  <a:lnTo>
                    <a:pt x="85804" y="38747"/>
                  </a:lnTo>
                  <a:lnTo>
                    <a:pt x="93192" y="37337"/>
                  </a:lnTo>
                  <a:lnTo>
                    <a:pt x="113440" y="37337"/>
                  </a:lnTo>
                  <a:lnTo>
                    <a:pt x="106450" y="31401"/>
                  </a:lnTo>
                  <a:lnTo>
                    <a:pt x="93344" y="28587"/>
                  </a:lnTo>
                  <a:close/>
                </a:path>
                <a:path w="706120" h="96520">
                  <a:moveTo>
                    <a:pt x="119760" y="76720"/>
                  </a:moveTo>
                  <a:lnTo>
                    <a:pt x="108470" y="76720"/>
                  </a:lnTo>
                  <a:lnTo>
                    <a:pt x="106400" y="81432"/>
                  </a:lnTo>
                  <a:lnTo>
                    <a:pt x="103136" y="86766"/>
                  </a:lnTo>
                  <a:lnTo>
                    <a:pt x="114030" y="86766"/>
                  </a:lnTo>
                  <a:lnTo>
                    <a:pt x="116918" y="83219"/>
                  </a:lnTo>
                  <a:lnTo>
                    <a:pt x="119760" y="76720"/>
                  </a:lnTo>
                  <a:close/>
                </a:path>
                <a:path w="706120" h="96520">
                  <a:moveTo>
                    <a:pt x="113440" y="37337"/>
                  </a:moveTo>
                  <a:lnTo>
                    <a:pt x="104152" y="37337"/>
                  </a:lnTo>
                  <a:lnTo>
                    <a:pt x="109473" y="45872"/>
                  </a:lnTo>
                  <a:lnTo>
                    <a:pt x="109613" y="56540"/>
                  </a:lnTo>
                  <a:lnTo>
                    <a:pt x="120603" y="56540"/>
                  </a:lnTo>
                  <a:lnTo>
                    <a:pt x="119541" y="48411"/>
                  </a:lnTo>
                  <a:lnTo>
                    <a:pt x="114932" y="38604"/>
                  </a:lnTo>
                  <a:lnTo>
                    <a:pt x="113440" y="37337"/>
                  </a:lnTo>
                  <a:close/>
                </a:path>
                <a:path w="706120" h="96520">
                  <a:moveTo>
                    <a:pt x="145910" y="30098"/>
                  </a:moveTo>
                  <a:lnTo>
                    <a:pt x="134988" y="30098"/>
                  </a:lnTo>
                  <a:lnTo>
                    <a:pt x="135091" y="36982"/>
                  </a:lnTo>
                  <a:lnTo>
                    <a:pt x="135140" y="94513"/>
                  </a:lnTo>
                  <a:lnTo>
                    <a:pt x="146303" y="94513"/>
                  </a:lnTo>
                  <a:lnTo>
                    <a:pt x="146303" y="63258"/>
                  </a:lnTo>
                  <a:lnTo>
                    <a:pt x="147820" y="52777"/>
                  </a:lnTo>
                  <a:lnTo>
                    <a:pt x="152145" y="45513"/>
                  </a:lnTo>
                  <a:lnTo>
                    <a:pt x="155779" y="43218"/>
                  </a:lnTo>
                  <a:lnTo>
                    <a:pt x="146303" y="43218"/>
                  </a:lnTo>
                  <a:lnTo>
                    <a:pt x="146303" y="36982"/>
                  </a:lnTo>
                  <a:lnTo>
                    <a:pt x="146049" y="31902"/>
                  </a:lnTo>
                  <a:lnTo>
                    <a:pt x="145910" y="30098"/>
                  </a:lnTo>
                  <a:close/>
                </a:path>
                <a:path w="706120" h="96520">
                  <a:moveTo>
                    <a:pt x="167893" y="28587"/>
                  </a:moveTo>
                  <a:lnTo>
                    <a:pt x="160475" y="29764"/>
                  </a:lnTo>
                  <a:lnTo>
                    <a:pt x="154331" y="32754"/>
                  </a:lnTo>
                  <a:lnTo>
                    <a:pt x="149572" y="37319"/>
                  </a:lnTo>
                  <a:lnTo>
                    <a:pt x="146303" y="43218"/>
                  </a:lnTo>
                  <a:lnTo>
                    <a:pt x="155779" y="43218"/>
                  </a:lnTo>
                  <a:lnTo>
                    <a:pt x="158948" y="41216"/>
                  </a:lnTo>
                  <a:lnTo>
                    <a:pt x="167893" y="39636"/>
                  </a:lnTo>
                  <a:lnTo>
                    <a:pt x="167893" y="28587"/>
                  </a:lnTo>
                  <a:close/>
                </a:path>
                <a:path w="706120" h="96520">
                  <a:moveTo>
                    <a:pt x="193814" y="39141"/>
                  </a:moveTo>
                  <a:lnTo>
                    <a:pt x="182765" y="39141"/>
                  </a:lnTo>
                  <a:lnTo>
                    <a:pt x="182765" y="90195"/>
                  </a:lnTo>
                  <a:lnTo>
                    <a:pt x="187096" y="95415"/>
                  </a:lnTo>
                  <a:lnTo>
                    <a:pt x="200304" y="95415"/>
                  </a:lnTo>
                  <a:lnTo>
                    <a:pt x="204088" y="95262"/>
                  </a:lnTo>
                  <a:lnTo>
                    <a:pt x="206743" y="94259"/>
                  </a:lnTo>
                  <a:lnTo>
                    <a:pt x="206743" y="86372"/>
                  </a:lnTo>
                  <a:lnTo>
                    <a:pt x="195325" y="86372"/>
                  </a:lnTo>
                  <a:lnTo>
                    <a:pt x="193814" y="83210"/>
                  </a:lnTo>
                  <a:lnTo>
                    <a:pt x="193814" y="39141"/>
                  </a:lnTo>
                  <a:close/>
                </a:path>
                <a:path w="706120" h="96520">
                  <a:moveTo>
                    <a:pt x="206743" y="85864"/>
                  </a:moveTo>
                  <a:lnTo>
                    <a:pt x="204977" y="86258"/>
                  </a:lnTo>
                  <a:lnTo>
                    <a:pt x="202704" y="86372"/>
                  </a:lnTo>
                  <a:lnTo>
                    <a:pt x="206743" y="86372"/>
                  </a:lnTo>
                  <a:lnTo>
                    <a:pt x="206743" y="85864"/>
                  </a:lnTo>
                  <a:close/>
                </a:path>
                <a:path w="706120" h="96520">
                  <a:moveTo>
                    <a:pt x="208038" y="30098"/>
                  </a:moveTo>
                  <a:lnTo>
                    <a:pt x="171564" y="30098"/>
                  </a:lnTo>
                  <a:lnTo>
                    <a:pt x="171564" y="39141"/>
                  </a:lnTo>
                  <a:lnTo>
                    <a:pt x="208038" y="39141"/>
                  </a:lnTo>
                  <a:lnTo>
                    <a:pt x="208038" y="30098"/>
                  </a:lnTo>
                  <a:close/>
                </a:path>
                <a:path w="706120" h="96520">
                  <a:moveTo>
                    <a:pt x="193814" y="11061"/>
                  </a:moveTo>
                  <a:lnTo>
                    <a:pt x="182765" y="11061"/>
                  </a:lnTo>
                  <a:lnTo>
                    <a:pt x="182765" y="30098"/>
                  </a:lnTo>
                  <a:lnTo>
                    <a:pt x="193814" y="30098"/>
                  </a:lnTo>
                  <a:lnTo>
                    <a:pt x="193814" y="11061"/>
                  </a:lnTo>
                  <a:close/>
                </a:path>
                <a:path w="706120" h="96520">
                  <a:moveTo>
                    <a:pt x="231508" y="30111"/>
                  </a:moveTo>
                  <a:lnTo>
                    <a:pt x="220357" y="30111"/>
                  </a:lnTo>
                  <a:lnTo>
                    <a:pt x="220357" y="94513"/>
                  </a:lnTo>
                  <a:lnTo>
                    <a:pt x="231508" y="94513"/>
                  </a:lnTo>
                  <a:lnTo>
                    <a:pt x="231508" y="30111"/>
                  </a:lnTo>
                  <a:close/>
                </a:path>
                <a:path w="706120" h="96520">
                  <a:moveTo>
                    <a:pt x="231508" y="1308"/>
                  </a:moveTo>
                  <a:lnTo>
                    <a:pt x="220357" y="1308"/>
                  </a:lnTo>
                  <a:lnTo>
                    <a:pt x="220357" y="15138"/>
                  </a:lnTo>
                  <a:lnTo>
                    <a:pt x="231508" y="15138"/>
                  </a:lnTo>
                  <a:lnTo>
                    <a:pt x="231508" y="1308"/>
                  </a:lnTo>
                  <a:close/>
                </a:path>
                <a:path w="706120" h="96520">
                  <a:moveTo>
                    <a:pt x="263524" y="39141"/>
                  </a:moveTo>
                  <a:lnTo>
                    <a:pt x="252361" y="39141"/>
                  </a:lnTo>
                  <a:lnTo>
                    <a:pt x="252361" y="94513"/>
                  </a:lnTo>
                  <a:lnTo>
                    <a:pt x="263524" y="94513"/>
                  </a:lnTo>
                  <a:lnTo>
                    <a:pt x="263524" y="39141"/>
                  </a:lnTo>
                  <a:close/>
                </a:path>
                <a:path w="706120" h="96520">
                  <a:moveTo>
                    <a:pt x="276478" y="30098"/>
                  </a:moveTo>
                  <a:lnTo>
                    <a:pt x="242061" y="30098"/>
                  </a:lnTo>
                  <a:lnTo>
                    <a:pt x="242061" y="39141"/>
                  </a:lnTo>
                  <a:lnTo>
                    <a:pt x="276478" y="39141"/>
                  </a:lnTo>
                  <a:lnTo>
                    <a:pt x="276478" y="30098"/>
                  </a:lnTo>
                  <a:close/>
                </a:path>
                <a:path w="706120" h="96520">
                  <a:moveTo>
                    <a:pt x="273570" y="0"/>
                  </a:moveTo>
                  <a:lnTo>
                    <a:pt x="271144" y="0"/>
                  </a:lnTo>
                  <a:lnTo>
                    <a:pt x="262214" y="1833"/>
                  </a:lnTo>
                  <a:lnTo>
                    <a:pt x="256424" y="6753"/>
                  </a:lnTo>
                  <a:lnTo>
                    <a:pt x="253298" y="13887"/>
                  </a:lnTo>
                  <a:lnTo>
                    <a:pt x="252361" y="22364"/>
                  </a:lnTo>
                  <a:lnTo>
                    <a:pt x="252361" y="30098"/>
                  </a:lnTo>
                  <a:lnTo>
                    <a:pt x="263524" y="30098"/>
                  </a:lnTo>
                  <a:lnTo>
                    <a:pt x="263524" y="13715"/>
                  </a:lnTo>
                  <a:lnTo>
                    <a:pt x="266077" y="9651"/>
                  </a:lnTo>
                  <a:lnTo>
                    <a:pt x="278244" y="9651"/>
                  </a:lnTo>
                  <a:lnTo>
                    <a:pt x="278244" y="761"/>
                  </a:lnTo>
                  <a:lnTo>
                    <a:pt x="276732" y="266"/>
                  </a:lnTo>
                  <a:lnTo>
                    <a:pt x="273570" y="0"/>
                  </a:lnTo>
                  <a:close/>
                </a:path>
                <a:path w="706120" h="96520">
                  <a:moveTo>
                    <a:pt x="278244" y="9651"/>
                  </a:moveTo>
                  <a:lnTo>
                    <a:pt x="274319" y="9651"/>
                  </a:lnTo>
                  <a:lnTo>
                    <a:pt x="276732" y="9918"/>
                  </a:lnTo>
                  <a:lnTo>
                    <a:pt x="278244" y="10312"/>
                  </a:lnTo>
                  <a:lnTo>
                    <a:pt x="278244" y="9651"/>
                  </a:lnTo>
                  <a:close/>
                </a:path>
                <a:path w="706120" h="96520">
                  <a:moveTo>
                    <a:pt x="297535" y="30111"/>
                  </a:moveTo>
                  <a:lnTo>
                    <a:pt x="286372" y="30111"/>
                  </a:lnTo>
                  <a:lnTo>
                    <a:pt x="286372" y="94513"/>
                  </a:lnTo>
                  <a:lnTo>
                    <a:pt x="297535" y="94513"/>
                  </a:lnTo>
                  <a:lnTo>
                    <a:pt x="297535" y="30111"/>
                  </a:lnTo>
                  <a:close/>
                </a:path>
                <a:path w="706120" h="96520">
                  <a:moveTo>
                    <a:pt x="297535" y="1308"/>
                  </a:moveTo>
                  <a:lnTo>
                    <a:pt x="286372" y="1308"/>
                  </a:lnTo>
                  <a:lnTo>
                    <a:pt x="286372" y="15138"/>
                  </a:lnTo>
                  <a:lnTo>
                    <a:pt x="297535" y="15138"/>
                  </a:lnTo>
                  <a:lnTo>
                    <a:pt x="297535" y="1308"/>
                  </a:lnTo>
                  <a:close/>
                </a:path>
                <a:path w="706120" h="96520">
                  <a:moveTo>
                    <a:pt x="341490" y="28587"/>
                  </a:moveTo>
                  <a:lnTo>
                    <a:pt x="328788" y="31352"/>
                  </a:lnTo>
                  <a:lnTo>
                    <a:pt x="319555" y="38798"/>
                  </a:lnTo>
                  <a:lnTo>
                    <a:pt x="313920" y="49654"/>
                  </a:lnTo>
                  <a:lnTo>
                    <a:pt x="312013" y="62649"/>
                  </a:lnTo>
                  <a:lnTo>
                    <a:pt x="313999" y="76597"/>
                  </a:lnTo>
                  <a:lnTo>
                    <a:pt x="319700" y="87099"/>
                  </a:lnTo>
                  <a:lnTo>
                    <a:pt x="328729" y="93720"/>
                  </a:lnTo>
                  <a:lnTo>
                    <a:pt x="340702" y="96024"/>
                  </a:lnTo>
                  <a:lnTo>
                    <a:pt x="351392" y="94264"/>
                  </a:lnTo>
                  <a:lnTo>
                    <a:pt x="359133" y="89563"/>
                  </a:lnTo>
                  <a:lnTo>
                    <a:pt x="361266" y="86766"/>
                  </a:lnTo>
                  <a:lnTo>
                    <a:pt x="340842" y="86766"/>
                  </a:lnTo>
                  <a:lnTo>
                    <a:pt x="333405" y="85006"/>
                  </a:lnTo>
                  <a:lnTo>
                    <a:pt x="327953" y="80030"/>
                  </a:lnTo>
                  <a:lnTo>
                    <a:pt x="324599" y="72294"/>
                  </a:lnTo>
                  <a:lnTo>
                    <a:pt x="323456" y="62255"/>
                  </a:lnTo>
                  <a:lnTo>
                    <a:pt x="324645" y="52280"/>
                  </a:lnTo>
                  <a:lnTo>
                    <a:pt x="328109" y="44588"/>
                  </a:lnTo>
                  <a:lnTo>
                    <a:pt x="333695" y="39636"/>
                  </a:lnTo>
                  <a:lnTo>
                    <a:pt x="341248" y="37884"/>
                  </a:lnTo>
                  <a:lnTo>
                    <a:pt x="362110" y="37884"/>
                  </a:lnTo>
                  <a:lnTo>
                    <a:pt x="361046" y="36223"/>
                  </a:lnTo>
                  <a:lnTo>
                    <a:pt x="353233" y="30780"/>
                  </a:lnTo>
                  <a:lnTo>
                    <a:pt x="341490" y="28587"/>
                  </a:lnTo>
                  <a:close/>
                </a:path>
                <a:path w="706120" h="96520">
                  <a:moveTo>
                    <a:pt x="367258" y="74815"/>
                  </a:moveTo>
                  <a:lnTo>
                    <a:pt x="356209" y="74815"/>
                  </a:lnTo>
                  <a:lnTo>
                    <a:pt x="353542" y="82461"/>
                  </a:lnTo>
                  <a:lnTo>
                    <a:pt x="348830" y="86766"/>
                  </a:lnTo>
                  <a:lnTo>
                    <a:pt x="361266" y="86766"/>
                  </a:lnTo>
                  <a:lnTo>
                    <a:pt x="364298" y="82790"/>
                  </a:lnTo>
                  <a:lnTo>
                    <a:pt x="367258" y="74815"/>
                  </a:lnTo>
                  <a:close/>
                </a:path>
                <a:path w="706120" h="96520">
                  <a:moveTo>
                    <a:pt x="362110" y="37884"/>
                  </a:moveTo>
                  <a:lnTo>
                    <a:pt x="350634" y="37884"/>
                  </a:lnTo>
                  <a:lnTo>
                    <a:pt x="354660" y="43573"/>
                  </a:lnTo>
                  <a:lnTo>
                    <a:pt x="356209" y="50050"/>
                  </a:lnTo>
                  <a:lnTo>
                    <a:pt x="367258" y="50050"/>
                  </a:lnTo>
                  <a:lnTo>
                    <a:pt x="365523" y="43214"/>
                  </a:lnTo>
                  <a:lnTo>
                    <a:pt x="362110" y="37884"/>
                  </a:lnTo>
                  <a:close/>
                </a:path>
                <a:path w="706120" h="96520">
                  <a:moveTo>
                    <a:pt x="425024" y="37337"/>
                  </a:moveTo>
                  <a:lnTo>
                    <a:pt x="415912" y="37337"/>
                  </a:lnTo>
                  <a:lnTo>
                    <a:pt x="417664" y="44221"/>
                  </a:lnTo>
                  <a:lnTo>
                    <a:pt x="417664" y="55384"/>
                  </a:lnTo>
                  <a:lnTo>
                    <a:pt x="406768" y="55384"/>
                  </a:lnTo>
                  <a:lnTo>
                    <a:pt x="393900" y="56642"/>
                  </a:lnTo>
                  <a:lnTo>
                    <a:pt x="384314" y="60488"/>
                  </a:lnTo>
                  <a:lnTo>
                    <a:pt x="378329" y="67027"/>
                  </a:lnTo>
                  <a:lnTo>
                    <a:pt x="376262" y="76365"/>
                  </a:lnTo>
                  <a:lnTo>
                    <a:pt x="377514" y="83557"/>
                  </a:lnTo>
                  <a:lnTo>
                    <a:pt x="381409" y="89857"/>
                  </a:lnTo>
                  <a:lnTo>
                    <a:pt x="388157" y="94326"/>
                  </a:lnTo>
                  <a:lnTo>
                    <a:pt x="397967" y="96024"/>
                  </a:lnTo>
                  <a:lnTo>
                    <a:pt x="410438" y="96024"/>
                  </a:lnTo>
                  <a:lnTo>
                    <a:pt x="415645" y="90335"/>
                  </a:lnTo>
                  <a:lnTo>
                    <a:pt x="417300" y="87274"/>
                  </a:lnTo>
                  <a:lnTo>
                    <a:pt x="392290" y="87274"/>
                  </a:lnTo>
                  <a:lnTo>
                    <a:pt x="387718" y="82461"/>
                  </a:lnTo>
                  <a:lnTo>
                    <a:pt x="387718" y="66674"/>
                  </a:lnTo>
                  <a:lnTo>
                    <a:pt x="394563" y="63157"/>
                  </a:lnTo>
                  <a:lnTo>
                    <a:pt x="428713" y="63157"/>
                  </a:lnTo>
                  <a:lnTo>
                    <a:pt x="428713" y="49682"/>
                  </a:lnTo>
                  <a:lnTo>
                    <a:pt x="427102" y="40224"/>
                  </a:lnTo>
                  <a:lnTo>
                    <a:pt x="425024" y="37337"/>
                  </a:lnTo>
                  <a:close/>
                </a:path>
                <a:path w="706120" h="96520">
                  <a:moveTo>
                    <a:pt x="428713" y="86131"/>
                  </a:moveTo>
                  <a:lnTo>
                    <a:pt x="417918" y="86131"/>
                  </a:lnTo>
                  <a:lnTo>
                    <a:pt x="418050" y="89857"/>
                  </a:lnTo>
                  <a:lnTo>
                    <a:pt x="418089" y="90335"/>
                  </a:lnTo>
                  <a:lnTo>
                    <a:pt x="418426" y="93103"/>
                  </a:lnTo>
                  <a:lnTo>
                    <a:pt x="418934" y="94513"/>
                  </a:lnTo>
                  <a:lnTo>
                    <a:pt x="429628" y="94513"/>
                  </a:lnTo>
                  <a:lnTo>
                    <a:pt x="429221" y="92595"/>
                  </a:lnTo>
                  <a:lnTo>
                    <a:pt x="428787" y="87274"/>
                  </a:lnTo>
                  <a:lnTo>
                    <a:pt x="428713" y="86131"/>
                  </a:lnTo>
                  <a:close/>
                </a:path>
                <a:path w="706120" h="96520">
                  <a:moveTo>
                    <a:pt x="428713" y="63157"/>
                  </a:moveTo>
                  <a:lnTo>
                    <a:pt x="417817" y="63157"/>
                  </a:lnTo>
                  <a:lnTo>
                    <a:pt x="417692" y="67027"/>
                  </a:lnTo>
                  <a:lnTo>
                    <a:pt x="417253" y="73558"/>
                  </a:lnTo>
                  <a:lnTo>
                    <a:pt x="414853" y="80610"/>
                  </a:lnTo>
                  <a:lnTo>
                    <a:pt x="409550" y="85466"/>
                  </a:lnTo>
                  <a:lnTo>
                    <a:pt x="400278" y="87274"/>
                  </a:lnTo>
                  <a:lnTo>
                    <a:pt x="417300" y="87274"/>
                  </a:lnTo>
                  <a:lnTo>
                    <a:pt x="417918" y="86131"/>
                  </a:lnTo>
                  <a:lnTo>
                    <a:pt x="428713" y="86131"/>
                  </a:lnTo>
                  <a:lnTo>
                    <a:pt x="428713" y="63157"/>
                  </a:lnTo>
                  <a:close/>
                </a:path>
                <a:path w="706120" h="96520">
                  <a:moveTo>
                    <a:pt x="404215" y="28587"/>
                  </a:moveTo>
                  <a:lnTo>
                    <a:pt x="392625" y="30314"/>
                  </a:lnTo>
                  <a:lnTo>
                    <a:pt x="385141" y="34778"/>
                  </a:lnTo>
                  <a:lnTo>
                    <a:pt x="380975" y="40910"/>
                  </a:lnTo>
                  <a:lnTo>
                    <a:pt x="379336" y="47637"/>
                  </a:lnTo>
                  <a:lnTo>
                    <a:pt x="390131" y="47637"/>
                  </a:lnTo>
                  <a:lnTo>
                    <a:pt x="391236" y="42710"/>
                  </a:lnTo>
                  <a:lnTo>
                    <a:pt x="393153" y="37337"/>
                  </a:lnTo>
                  <a:lnTo>
                    <a:pt x="425024" y="37337"/>
                  </a:lnTo>
                  <a:lnTo>
                    <a:pt x="422375" y="33658"/>
                  </a:lnTo>
                  <a:lnTo>
                    <a:pt x="414692" y="29829"/>
                  </a:lnTo>
                  <a:lnTo>
                    <a:pt x="404215" y="28587"/>
                  </a:lnTo>
                  <a:close/>
                </a:path>
                <a:path w="706120" h="96520">
                  <a:moveTo>
                    <a:pt x="461886" y="39141"/>
                  </a:moveTo>
                  <a:lnTo>
                    <a:pt x="450824" y="39141"/>
                  </a:lnTo>
                  <a:lnTo>
                    <a:pt x="450824" y="90195"/>
                  </a:lnTo>
                  <a:lnTo>
                    <a:pt x="455142" y="95415"/>
                  </a:lnTo>
                  <a:lnTo>
                    <a:pt x="468350" y="95415"/>
                  </a:lnTo>
                  <a:lnTo>
                    <a:pt x="472135" y="95262"/>
                  </a:lnTo>
                  <a:lnTo>
                    <a:pt x="474802" y="94259"/>
                  </a:lnTo>
                  <a:lnTo>
                    <a:pt x="474802" y="86372"/>
                  </a:lnTo>
                  <a:lnTo>
                    <a:pt x="463397" y="86372"/>
                  </a:lnTo>
                  <a:lnTo>
                    <a:pt x="461886" y="83210"/>
                  </a:lnTo>
                  <a:lnTo>
                    <a:pt x="461886" y="39141"/>
                  </a:lnTo>
                  <a:close/>
                </a:path>
                <a:path w="706120" h="96520">
                  <a:moveTo>
                    <a:pt x="474802" y="85864"/>
                  </a:moveTo>
                  <a:lnTo>
                    <a:pt x="473036" y="86258"/>
                  </a:lnTo>
                  <a:lnTo>
                    <a:pt x="470776" y="86372"/>
                  </a:lnTo>
                  <a:lnTo>
                    <a:pt x="474802" y="86372"/>
                  </a:lnTo>
                  <a:lnTo>
                    <a:pt x="474802" y="85864"/>
                  </a:lnTo>
                  <a:close/>
                </a:path>
                <a:path w="706120" h="96520">
                  <a:moveTo>
                    <a:pt x="476097" y="30098"/>
                  </a:moveTo>
                  <a:lnTo>
                    <a:pt x="439635" y="30098"/>
                  </a:lnTo>
                  <a:lnTo>
                    <a:pt x="439635" y="39141"/>
                  </a:lnTo>
                  <a:lnTo>
                    <a:pt x="476097" y="39141"/>
                  </a:lnTo>
                  <a:lnTo>
                    <a:pt x="476097" y="30098"/>
                  </a:lnTo>
                  <a:close/>
                </a:path>
                <a:path w="706120" h="96520">
                  <a:moveTo>
                    <a:pt x="461886" y="11061"/>
                  </a:moveTo>
                  <a:lnTo>
                    <a:pt x="450824" y="11061"/>
                  </a:lnTo>
                  <a:lnTo>
                    <a:pt x="450824" y="30098"/>
                  </a:lnTo>
                  <a:lnTo>
                    <a:pt x="461886" y="30098"/>
                  </a:lnTo>
                  <a:lnTo>
                    <a:pt x="461886" y="11061"/>
                  </a:lnTo>
                  <a:close/>
                </a:path>
                <a:path w="706120" h="96520">
                  <a:moveTo>
                    <a:pt x="499579" y="30111"/>
                  </a:moveTo>
                  <a:lnTo>
                    <a:pt x="488416" y="30111"/>
                  </a:lnTo>
                  <a:lnTo>
                    <a:pt x="488416" y="94513"/>
                  </a:lnTo>
                  <a:lnTo>
                    <a:pt x="499579" y="94513"/>
                  </a:lnTo>
                  <a:lnTo>
                    <a:pt x="499579" y="30111"/>
                  </a:lnTo>
                  <a:close/>
                </a:path>
                <a:path w="706120" h="96520">
                  <a:moveTo>
                    <a:pt x="499567" y="1308"/>
                  </a:moveTo>
                  <a:lnTo>
                    <a:pt x="488403" y="1308"/>
                  </a:lnTo>
                  <a:lnTo>
                    <a:pt x="488403" y="15138"/>
                  </a:lnTo>
                  <a:lnTo>
                    <a:pt x="499567" y="15138"/>
                  </a:lnTo>
                  <a:lnTo>
                    <a:pt x="499567" y="1308"/>
                  </a:lnTo>
                  <a:close/>
                </a:path>
                <a:path w="706120" h="96520">
                  <a:moveTo>
                    <a:pt x="544283" y="28587"/>
                  </a:moveTo>
                  <a:lnTo>
                    <a:pt x="531338" y="31187"/>
                  </a:lnTo>
                  <a:lnTo>
                    <a:pt x="521816" y="38334"/>
                  </a:lnTo>
                  <a:lnTo>
                    <a:pt x="515939" y="49054"/>
                  </a:lnTo>
                  <a:lnTo>
                    <a:pt x="513930" y="62369"/>
                  </a:lnTo>
                  <a:lnTo>
                    <a:pt x="515963" y="75825"/>
                  </a:lnTo>
                  <a:lnTo>
                    <a:pt x="521816" y="86483"/>
                  </a:lnTo>
                  <a:lnTo>
                    <a:pt x="531124" y="93498"/>
                  </a:lnTo>
                  <a:lnTo>
                    <a:pt x="543521" y="96024"/>
                  </a:lnTo>
                  <a:lnTo>
                    <a:pt x="556558" y="93353"/>
                  </a:lnTo>
                  <a:lnTo>
                    <a:pt x="565168" y="86766"/>
                  </a:lnTo>
                  <a:lnTo>
                    <a:pt x="544029" y="86766"/>
                  </a:lnTo>
                  <a:lnTo>
                    <a:pt x="536235" y="84936"/>
                  </a:lnTo>
                  <a:lnTo>
                    <a:pt x="530355" y="79844"/>
                  </a:lnTo>
                  <a:lnTo>
                    <a:pt x="526642" y="72085"/>
                  </a:lnTo>
                  <a:lnTo>
                    <a:pt x="525363" y="62369"/>
                  </a:lnTo>
                  <a:lnTo>
                    <a:pt x="525364" y="62115"/>
                  </a:lnTo>
                  <a:lnTo>
                    <a:pt x="526527" y="52280"/>
                  </a:lnTo>
                  <a:lnTo>
                    <a:pt x="530028" y="44588"/>
                  </a:lnTo>
                  <a:lnTo>
                    <a:pt x="535795" y="39636"/>
                  </a:lnTo>
                  <a:lnTo>
                    <a:pt x="543775" y="37884"/>
                  </a:lnTo>
                  <a:lnTo>
                    <a:pt x="565846" y="37884"/>
                  </a:lnTo>
                  <a:lnTo>
                    <a:pt x="556451" y="30985"/>
                  </a:lnTo>
                  <a:lnTo>
                    <a:pt x="544283" y="28587"/>
                  </a:lnTo>
                  <a:close/>
                </a:path>
                <a:path w="706120" h="96520">
                  <a:moveTo>
                    <a:pt x="565846" y="37884"/>
                  </a:moveTo>
                  <a:lnTo>
                    <a:pt x="543775" y="37884"/>
                  </a:lnTo>
                  <a:lnTo>
                    <a:pt x="551780" y="39674"/>
                  </a:lnTo>
                  <a:lnTo>
                    <a:pt x="557628" y="44697"/>
                  </a:lnTo>
                  <a:lnTo>
                    <a:pt x="561213" y="52435"/>
                  </a:lnTo>
                  <a:lnTo>
                    <a:pt x="562432" y="62369"/>
                  </a:lnTo>
                  <a:lnTo>
                    <a:pt x="561196" y="72343"/>
                  </a:lnTo>
                  <a:lnTo>
                    <a:pt x="557603" y="80044"/>
                  </a:lnTo>
                  <a:lnTo>
                    <a:pt x="551823" y="85008"/>
                  </a:lnTo>
                  <a:lnTo>
                    <a:pt x="544029" y="86766"/>
                  </a:lnTo>
                  <a:lnTo>
                    <a:pt x="565168" y="86766"/>
                  </a:lnTo>
                  <a:lnTo>
                    <a:pt x="566070" y="86075"/>
                  </a:lnTo>
                  <a:lnTo>
                    <a:pt x="571896" y="75295"/>
                  </a:lnTo>
                  <a:lnTo>
                    <a:pt x="573874" y="62115"/>
                  </a:lnTo>
                  <a:lnTo>
                    <a:pt x="571765" y="48352"/>
                  </a:lnTo>
                  <a:lnTo>
                    <a:pt x="565846" y="37884"/>
                  </a:lnTo>
                  <a:close/>
                </a:path>
                <a:path w="706120" h="96520">
                  <a:moveTo>
                    <a:pt x="599008" y="30098"/>
                  </a:moveTo>
                  <a:lnTo>
                    <a:pt x="588200" y="30098"/>
                  </a:lnTo>
                  <a:lnTo>
                    <a:pt x="588259" y="32016"/>
                  </a:lnTo>
                  <a:lnTo>
                    <a:pt x="588352" y="94513"/>
                  </a:lnTo>
                  <a:lnTo>
                    <a:pt x="599516" y="94513"/>
                  </a:lnTo>
                  <a:lnTo>
                    <a:pt x="599516" y="60490"/>
                  </a:lnTo>
                  <a:lnTo>
                    <a:pt x="600458" y="51548"/>
                  </a:lnTo>
                  <a:lnTo>
                    <a:pt x="603448" y="44507"/>
                  </a:lnTo>
                  <a:lnTo>
                    <a:pt x="607844" y="40665"/>
                  </a:lnTo>
                  <a:lnTo>
                    <a:pt x="599516" y="40665"/>
                  </a:lnTo>
                  <a:lnTo>
                    <a:pt x="599401" y="32016"/>
                  </a:lnTo>
                  <a:lnTo>
                    <a:pt x="599008" y="30098"/>
                  </a:lnTo>
                  <a:close/>
                </a:path>
                <a:path w="706120" h="96520">
                  <a:moveTo>
                    <a:pt x="637361" y="38239"/>
                  </a:moveTo>
                  <a:lnTo>
                    <a:pt x="626287" y="38239"/>
                  </a:lnTo>
                  <a:lnTo>
                    <a:pt x="630110" y="44729"/>
                  </a:lnTo>
                  <a:lnTo>
                    <a:pt x="630110" y="94513"/>
                  </a:lnTo>
                  <a:lnTo>
                    <a:pt x="641299" y="94513"/>
                  </a:lnTo>
                  <a:lnTo>
                    <a:pt x="641299" y="53111"/>
                  </a:lnTo>
                  <a:lnTo>
                    <a:pt x="639640" y="42046"/>
                  </a:lnTo>
                  <a:lnTo>
                    <a:pt x="637361" y="38239"/>
                  </a:lnTo>
                  <a:close/>
                </a:path>
                <a:path w="706120" h="96520">
                  <a:moveTo>
                    <a:pt x="619696" y="28587"/>
                  </a:moveTo>
                  <a:lnTo>
                    <a:pt x="607250" y="28587"/>
                  </a:lnTo>
                  <a:lnTo>
                    <a:pt x="602068" y="35217"/>
                  </a:lnTo>
                  <a:lnTo>
                    <a:pt x="599516" y="40665"/>
                  </a:lnTo>
                  <a:lnTo>
                    <a:pt x="607844" y="40665"/>
                  </a:lnTo>
                  <a:lnTo>
                    <a:pt x="608726" y="39894"/>
                  </a:lnTo>
                  <a:lnTo>
                    <a:pt x="616534" y="38239"/>
                  </a:lnTo>
                  <a:lnTo>
                    <a:pt x="637361" y="38239"/>
                  </a:lnTo>
                  <a:lnTo>
                    <a:pt x="635074" y="34420"/>
                  </a:lnTo>
                  <a:lnTo>
                    <a:pt x="628220" y="30008"/>
                  </a:lnTo>
                  <a:lnTo>
                    <a:pt x="619696" y="28587"/>
                  </a:lnTo>
                  <a:close/>
                </a:path>
                <a:path w="706120" h="96520">
                  <a:moveTo>
                    <a:pt x="665683" y="76085"/>
                  </a:moveTo>
                  <a:lnTo>
                    <a:pt x="654519" y="76085"/>
                  </a:lnTo>
                  <a:lnTo>
                    <a:pt x="657022" y="84076"/>
                  </a:lnTo>
                  <a:lnTo>
                    <a:pt x="662165" y="90389"/>
                  </a:lnTo>
                  <a:lnTo>
                    <a:pt x="670118" y="94534"/>
                  </a:lnTo>
                  <a:lnTo>
                    <a:pt x="681050" y="96024"/>
                  </a:lnTo>
                  <a:lnTo>
                    <a:pt x="691713" y="94560"/>
                  </a:lnTo>
                  <a:lnTo>
                    <a:pt x="699558" y="90490"/>
                  </a:lnTo>
                  <a:lnTo>
                    <a:pt x="702075" y="87274"/>
                  </a:lnTo>
                  <a:lnTo>
                    <a:pt x="672655" y="87274"/>
                  </a:lnTo>
                  <a:lnTo>
                    <a:pt x="667473" y="83057"/>
                  </a:lnTo>
                  <a:lnTo>
                    <a:pt x="665683" y="76085"/>
                  </a:lnTo>
                  <a:close/>
                </a:path>
                <a:path w="706120" h="96520">
                  <a:moveTo>
                    <a:pt x="680288" y="28587"/>
                  </a:moveTo>
                  <a:lnTo>
                    <a:pt x="669684" y="30141"/>
                  </a:lnTo>
                  <a:lnTo>
                    <a:pt x="662465" y="34232"/>
                  </a:lnTo>
                  <a:lnTo>
                    <a:pt x="658344" y="40010"/>
                  </a:lnTo>
                  <a:lnTo>
                    <a:pt x="657034" y="46621"/>
                  </a:lnTo>
                  <a:lnTo>
                    <a:pt x="657919" y="52650"/>
                  </a:lnTo>
                  <a:lnTo>
                    <a:pt x="661249" y="57704"/>
                  </a:lnTo>
                  <a:lnTo>
                    <a:pt x="668034" y="61950"/>
                  </a:lnTo>
                  <a:lnTo>
                    <a:pt x="679284" y="65557"/>
                  </a:lnTo>
                  <a:lnTo>
                    <a:pt x="691603" y="68478"/>
                  </a:lnTo>
                  <a:lnTo>
                    <a:pt x="694512" y="71259"/>
                  </a:lnTo>
                  <a:lnTo>
                    <a:pt x="694512" y="83210"/>
                  </a:lnTo>
                  <a:lnTo>
                    <a:pt x="690841" y="87274"/>
                  </a:lnTo>
                  <a:lnTo>
                    <a:pt x="702075" y="87274"/>
                  </a:lnTo>
                  <a:lnTo>
                    <a:pt x="704401" y="84301"/>
                  </a:lnTo>
                  <a:lnTo>
                    <a:pt x="706056" y="76479"/>
                  </a:lnTo>
                  <a:lnTo>
                    <a:pt x="705139" y="69878"/>
                  </a:lnTo>
                  <a:lnTo>
                    <a:pt x="701652" y="64314"/>
                  </a:lnTo>
                  <a:lnTo>
                    <a:pt x="694494" y="59657"/>
                  </a:lnTo>
                  <a:lnTo>
                    <a:pt x="682561" y="55778"/>
                  </a:lnTo>
                  <a:lnTo>
                    <a:pt x="670750" y="52958"/>
                  </a:lnTo>
                  <a:lnTo>
                    <a:pt x="668083" y="50558"/>
                  </a:lnTo>
                  <a:lnTo>
                    <a:pt x="668083" y="41554"/>
                  </a:lnTo>
                  <a:lnTo>
                    <a:pt x="670902" y="37236"/>
                  </a:lnTo>
                  <a:lnTo>
                    <a:pt x="700387" y="37236"/>
                  </a:lnTo>
                  <a:lnTo>
                    <a:pt x="698380" y="34524"/>
                  </a:lnTo>
                  <a:lnTo>
                    <a:pt x="690993" y="30234"/>
                  </a:lnTo>
                  <a:lnTo>
                    <a:pt x="680288" y="28587"/>
                  </a:lnTo>
                  <a:close/>
                </a:path>
                <a:path w="706120" h="96520">
                  <a:moveTo>
                    <a:pt x="700387" y="37236"/>
                  </a:moveTo>
                  <a:lnTo>
                    <a:pt x="689686" y="37236"/>
                  </a:lnTo>
                  <a:lnTo>
                    <a:pt x="692848" y="43065"/>
                  </a:lnTo>
                  <a:lnTo>
                    <a:pt x="693851" y="47129"/>
                  </a:lnTo>
                  <a:lnTo>
                    <a:pt x="704557" y="47129"/>
                  </a:lnTo>
                  <a:lnTo>
                    <a:pt x="702789" y="40482"/>
                  </a:lnTo>
                  <a:lnTo>
                    <a:pt x="700387" y="372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61780" y="873505"/>
            <a:ext cx="5477510" cy="5718810"/>
            <a:chOff x="861780" y="873505"/>
            <a:chExt cx="5477510" cy="5718810"/>
          </a:xfrm>
        </p:grpSpPr>
        <p:sp>
          <p:nvSpPr>
            <p:cNvPr id="41" name="object 41"/>
            <p:cNvSpPr/>
            <p:nvPr/>
          </p:nvSpPr>
          <p:spPr>
            <a:xfrm>
              <a:off x="6026962" y="873505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19">
                  <a:moveTo>
                    <a:pt x="156121" y="0"/>
                  </a:moveTo>
                  <a:lnTo>
                    <a:pt x="106775" y="7959"/>
                  </a:lnTo>
                  <a:lnTo>
                    <a:pt x="63919" y="30123"/>
                  </a:lnTo>
                  <a:lnTo>
                    <a:pt x="30123" y="63922"/>
                  </a:lnTo>
                  <a:lnTo>
                    <a:pt x="7959" y="106782"/>
                  </a:lnTo>
                  <a:lnTo>
                    <a:pt x="0" y="156133"/>
                  </a:lnTo>
                  <a:lnTo>
                    <a:pt x="7959" y="205478"/>
                  </a:lnTo>
                  <a:lnTo>
                    <a:pt x="30123" y="248335"/>
                  </a:lnTo>
                  <a:lnTo>
                    <a:pt x="63919" y="282131"/>
                  </a:lnTo>
                  <a:lnTo>
                    <a:pt x="106775" y="304295"/>
                  </a:lnTo>
                  <a:lnTo>
                    <a:pt x="156121" y="312254"/>
                  </a:lnTo>
                  <a:lnTo>
                    <a:pt x="205473" y="304295"/>
                  </a:lnTo>
                  <a:lnTo>
                    <a:pt x="248337" y="282131"/>
                  </a:lnTo>
                  <a:lnTo>
                    <a:pt x="282139" y="248335"/>
                  </a:lnTo>
                  <a:lnTo>
                    <a:pt x="304306" y="205478"/>
                  </a:lnTo>
                  <a:lnTo>
                    <a:pt x="312267" y="156133"/>
                  </a:lnTo>
                  <a:lnTo>
                    <a:pt x="304306" y="106782"/>
                  </a:lnTo>
                  <a:lnTo>
                    <a:pt x="282139" y="63922"/>
                  </a:lnTo>
                  <a:lnTo>
                    <a:pt x="248337" y="30123"/>
                  </a:lnTo>
                  <a:lnTo>
                    <a:pt x="205473" y="7959"/>
                  </a:lnTo>
                  <a:lnTo>
                    <a:pt x="15612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85776" y="953833"/>
              <a:ext cx="194652" cy="15162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26962" y="1360347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19">
                  <a:moveTo>
                    <a:pt x="156121" y="0"/>
                  </a:moveTo>
                  <a:lnTo>
                    <a:pt x="106775" y="7959"/>
                  </a:lnTo>
                  <a:lnTo>
                    <a:pt x="63919" y="30123"/>
                  </a:lnTo>
                  <a:lnTo>
                    <a:pt x="30123" y="63919"/>
                  </a:lnTo>
                  <a:lnTo>
                    <a:pt x="7959" y="106775"/>
                  </a:lnTo>
                  <a:lnTo>
                    <a:pt x="0" y="156121"/>
                  </a:lnTo>
                  <a:lnTo>
                    <a:pt x="7959" y="205471"/>
                  </a:lnTo>
                  <a:lnTo>
                    <a:pt x="30123" y="248328"/>
                  </a:lnTo>
                  <a:lnTo>
                    <a:pt x="63919" y="282122"/>
                  </a:lnTo>
                  <a:lnTo>
                    <a:pt x="106775" y="304283"/>
                  </a:lnTo>
                  <a:lnTo>
                    <a:pt x="156121" y="312242"/>
                  </a:lnTo>
                  <a:lnTo>
                    <a:pt x="205473" y="304283"/>
                  </a:lnTo>
                  <a:lnTo>
                    <a:pt x="248337" y="282122"/>
                  </a:lnTo>
                  <a:lnTo>
                    <a:pt x="282139" y="248328"/>
                  </a:lnTo>
                  <a:lnTo>
                    <a:pt x="304306" y="205471"/>
                  </a:lnTo>
                  <a:lnTo>
                    <a:pt x="312267" y="156121"/>
                  </a:lnTo>
                  <a:lnTo>
                    <a:pt x="304306" y="106775"/>
                  </a:lnTo>
                  <a:lnTo>
                    <a:pt x="282139" y="63919"/>
                  </a:lnTo>
                  <a:lnTo>
                    <a:pt x="248337" y="30123"/>
                  </a:lnTo>
                  <a:lnTo>
                    <a:pt x="205473" y="7959"/>
                  </a:lnTo>
                  <a:lnTo>
                    <a:pt x="15612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19025" y="1413979"/>
              <a:ext cx="102870" cy="19544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26962" y="1847176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19">
                  <a:moveTo>
                    <a:pt x="156121" y="0"/>
                  </a:moveTo>
                  <a:lnTo>
                    <a:pt x="106775" y="7959"/>
                  </a:lnTo>
                  <a:lnTo>
                    <a:pt x="63919" y="30123"/>
                  </a:lnTo>
                  <a:lnTo>
                    <a:pt x="30123" y="63922"/>
                  </a:lnTo>
                  <a:lnTo>
                    <a:pt x="7959" y="106782"/>
                  </a:lnTo>
                  <a:lnTo>
                    <a:pt x="0" y="156133"/>
                  </a:lnTo>
                  <a:lnTo>
                    <a:pt x="7959" y="205478"/>
                  </a:lnTo>
                  <a:lnTo>
                    <a:pt x="30123" y="248335"/>
                  </a:lnTo>
                  <a:lnTo>
                    <a:pt x="63919" y="282131"/>
                  </a:lnTo>
                  <a:lnTo>
                    <a:pt x="106775" y="304295"/>
                  </a:lnTo>
                  <a:lnTo>
                    <a:pt x="156121" y="312254"/>
                  </a:lnTo>
                  <a:lnTo>
                    <a:pt x="205473" y="304295"/>
                  </a:lnTo>
                  <a:lnTo>
                    <a:pt x="248337" y="282131"/>
                  </a:lnTo>
                  <a:lnTo>
                    <a:pt x="282139" y="248335"/>
                  </a:lnTo>
                  <a:lnTo>
                    <a:pt x="304306" y="205478"/>
                  </a:lnTo>
                  <a:lnTo>
                    <a:pt x="312267" y="156133"/>
                  </a:lnTo>
                  <a:lnTo>
                    <a:pt x="304306" y="106782"/>
                  </a:lnTo>
                  <a:lnTo>
                    <a:pt x="282139" y="63922"/>
                  </a:lnTo>
                  <a:lnTo>
                    <a:pt x="248337" y="30123"/>
                  </a:lnTo>
                  <a:lnTo>
                    <a:pt x="205473" y="7959"/>
                  </a:lnTo>
                  <a:lnTo>
                    <a:pt x="15612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32182" y="1910600"/>
              <a:ext cx="101815" cy="1854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79900" y="1029639"/>
              <a:ext cx="1747520" cy="817880"/>
            </a:xfrm>
            <a:custGeom>
              <a:avLst/>
              <a:gdLst/>
              <a:ahLst/>
              <a:cxnLst/>
              <a:rect l="l" t="t" r="r" b="b"/>
              <a:pathLst>
                <a:path w="1747520" h="817880">
                  <a:moveTo>
                    <a:pt x="1747062" y="0"/>
                  </a:moveTo>
                  <a:lnTo>
                    <a:pt x="0" y="817537"/>
                  </a:lnTo>
                </a:path>
              </a:pathLst>
            </a:custGeom>
            <a:ln w="12700">
              <a:solidFill>
                <a:srgbClr val="0203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79900" y="1516481"/>
              <a:ext cx="1747520" cy="643255"/>
            </a:xfrm>
            <a:custGeom>
              <a:avLst/>
              <a:gdLst/>
              <a:ahLst/>
              <a:cxnLst/>
              <a:rect l="l" t="t" r="r" b="b"/>
              <a:pathLst>
                <a:path w="1747520" h="643255">
                  <a:moveTo>
                    <a:pt x="1747062" y="0"/>
                  </a:moveTo>
                  <a:lnTo>
                    <a:pt x="0" y="642950"/>
                  </a:lnTo>
                </a:path>
              </a:pathLst>
            </a:custGeom>
            <a:ln w="12700">
              <a:solidFill>
                <a:srgbClr val="0203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26962" y="2334005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19">
                  <a:moveTo>
                    <a:pt x="156121" y="0"/>
                  </a:moveTo>
                  <a:lnTo>
                    <a:pt x="106775" y="7958"/>
                  </a:lnTo>
                  <a:lnTo>
                    <a:pt x="63919" y="30120"/>
                  </a:lnTo>
                  <a:lnTo>
                    <a:pt x="30123" y="63916"/>
                  </a:lnTo>
                  <a:lnTo>
                    <a:pt x="7959" y="106777"/>
                  </a:lnTo>
                  <a:lnTo>
                    <a:pt x="0" y="156133"/>
                  </a:lnTo>
                  <a:lnTo>
                    <a:pt x="7959" y="205478"/>
                  </a:lnTo>
                  <a:lnTo>
                    <a:pt x="30123" y="248335"/>
                  </a:lnTo>
                  <a:lnTo>
                    <a:pt x="63919" y="282131"/>
                  </a:lnTo>
                  <a:lnTo>
                    <a:pt x="106775" y="304295"/>
                  </a:lnTo>
                  <a:lnTo>
                    <a:pt x="156121" y="312254"/>
                  </a:lnTo>
                  <a:lnTo>
                    <a:pt x="205473" y="304295"/>
                  </a:lnTo>
                  <a:lnTo>
                    <a:pt x="248337" y="282131"/>
                  </a:lnTo>
                  <a:lnTo>
                    <a:pt x="282139" y="248335"/>
                  </a:lnTo>
                  <a:lnTo>
                    <a:pt x="304306" y="205478"/>
                  </a:lnTo>
                  <a:lnTo>
                    <a:pt x="312267" y="156133"/>
                  </a:lnTo>
                  <a:lnTo>
                    <a:pt x="304306" y="106777"/>
                  </a:lnTo>
                  <a:lnTo>
                    <a:pt x="282139" y="63916"/>
                  </a:lnTo>
                  <a:lnTo>
                    <a:pt x="248337" y="30120"/>
                  </a:lnTo>
                  <a:lnTo>
                    <a:pt x="205473" y="7958"/>
                  </a:lnTo>
                  <a:lnTo>
                    <a:pt x="15612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06477" y="2413520"/>
              <a:ext cx="153238" cy="15323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68114" y="2055660"/>
              <a:ext cx="1768475" cy="502284"/>
            </a:xfrm>
            <a:custGeom>
              <a:avLst/>
              <a:gdLst/>
              <a:ahLst/>
              <a:cxnLst/>
              <a:rect l="l" t="t" r="r" b="b"/>
              <a:pathLst>
                <a:path w="1768475" h="502285">
                  <a:moveTo>
                    <a:pt x="1767992" y="0"/>
                  </a:moveTo>
                  <a:lnTo>
                    <a:pt x="0" y="501827"/>
                  </a:lnTo>
                </a:path>
              </a:pathLst>
            </a:custGeom>
            <a:ln w="12700">
              <a:solidFill>
                <a:srgbClr val="0203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26962" y="2820834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19">
                  <a:moveTo>
                    <a:pt x="156121" y="0"/>
                  </a:moveTo>
                  <a:lnTo>
                    <a:pt x="106775" y="7959"/>
                  </a:lnTo>
                  <a:lnTo>
                    <a:pt x="63919" y="30123"/>
                  </a:lnTo>
                  <a:lnTo>
                    <a:pt x="30123" y="63919"/>
                  </a:lnTo>
                  <a:lnTo>
                    <a:pt x="7959" y="106775"/>
                  </a:lnTo>
                  <a:lnTo>
                    <a:pt x="0" y="156121"/>
                  </a:lnTo>
                  <a:lnTo>
                    <a:pt x="7959" y="205472"/>
                  </a:lnTo>
                  <a:lnTo>
                    <a:pt x="30123" y="248332"/>
                  </a:lnTo>
                  <a:lnTo>
                    <a:pt x="63919" y="282130"/>
                  </a:lnTo>
                  <a:lnTo>
                    <a:pt x="106775" y="304295"/>
                  </a:lnTo>
                  <a:lnTo>
                    <a:pt x="156121" y="312254"/>
                  </a:lnTo>
                  <a:lnTo>
                    <a:pt x="205473" y="304295"/>
                  </a:lnTo>
                  <a:lnTo>
                    <a:pt x="248337" y="282130"/>
                  </a:lnTo>
                  <a:lnTo>
                    <a:pt x="282139" y="248332"/>
                  </a:lnTo>
                  <a:lnTo>
                    <a:pt x="304306" y="205472"/>
                  </a:lnTo>
                  <a:lnTo>
                    <a:pt x="312267" y="156121"/>
                  </a:lnTo>
                  <a:lnTo>
                    <a:pt x="304306" y="106775"/>
                  </a:lnTo>
                  <a:lnTo>
                    <a:pt x="282139" y="63919"/>
                  </a:lnTo>
                  <a:lnTo>
                    <a:pt x="248337" y="30123"/>
                  </a:lnTo>
                  <a:lnTo>
                    <a:pt x="205473" y="7959"/>
                  </a:lnTo>
                  <a:lnTo>
                    <a:pt x="15612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062865" y="2922270"/>
              <a:ext cx="240461" cy="10938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268101" y="2519184"/>
              <a:ext cx="1762125" cy="308610"/>
            </a:xfrm>
            <a:custGeom>
              <a:avLst/>
              <a:gdLst/>
              <a:ahLst/>
              <a:cxnLst/>
              <a:rect l="l" t="t" r="r" b="b"/>
              <a:pathLst>
                <a:path w="1762125" h="308610">
                  <a:moveTo>
                    <a:pt x="1761591" y="0"/>
                  </a:moveTo>
                  <a:lnTo>
                    <a:pt x="0" y="308152"/>
                  </a:lnTo>
                </a:path>
              </a:pathLst>
            </a:custGeom>
            <a:ln w="12700">
              <a:solidFill>
                <a:srgbClr val="0203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256087" y="2976956"/>
              <a:ext cx="1771014" cy="242570"/>
            </a:xfrm>
            <a:custGeom>
              <a:avLst/>
              <a:gdLst/>
              <a:ahLst/>
              <a:cxnLst/>
              <a:rect l="l" t="t" r="r" b="b"/>
              <a:pathLst>
                <a:path w="1771014" h="242569">
                  <a:moveTo>
                    <a:pt x="1770875" y="0"/>
                  </a:moveTo>
                  <a:lnTo>
                    <a:pt x="0" y="242493"/>
                  </a:lnTo>
                </a:path>
              </a:pathLst>
            </a:custGeom>
            <a:ln w="12700">
              <a:solidFill>
                <a:srgbClr val="0203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26962" y="3307664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156121" y="0"/>
                  </a:moveTo>
                  <a:lnTo>
                    <a:pt x="106775" y="7959"/>
                  </a:lnTo>
                  <a:lnTo>
                    <a:pt x="63919" y="30123"/>
                  </a:lnTo>
                  <a:lnTo>
                    <a:pt x="30123" y="63919"/>
                  </a:lnTo>
                  <a:lnTo>
                    <a:pt x="7959" y="106775"/>
                  </a:lnTo>
                  <a:lnTo>
                    <a:pt x="0" y="156121"/>
                  </a:lnTo>
                  <a:lnTo>
                    <a:pt x="7959" y="205472"/>
                  </a:lnTo>
                  <a:lnTo>
                    <a:pt x="30123" y="248332"/>
                  </a:lnTo>
                  <a:lnTo>
                    <a:pt x="63919" y="282130"/>
                  </a:lnTo>
                  <a:lnTo>
                    <a:pt x="106775" y="304295"/>
                  </a:lnTo>
                  <a:lnTo>
                    <a:pt x="156121" y="312254"/>
                  </a:lnTo>
                  <a:lnTo>
                    <a:pt x="205473" y="304295"/>
                  </a:lnTo>
                  <a:lnTo>
                    <a:pt x="248337" y="282130"/>
                  </a:lnTo>
                  <a:lnTo>
                    <a:pt x="282139" y="248332"/>
                  </a:lnTo>
                  <a:lnTo>
                    <a:pt x="304306" y="205472"/>
                  </a:lnTo>
                  <a:lnTo>
                    <a:pt x="312267" y="156121"/>
                  </a:lnTo>
                  <a:lnTo>
                    <a:pt x="304306" y="106775"/>
                  </a:lnTo>
                  <a:lnTo>
                    <a:pt x="282139" y="63919"/>
                  </a:lnTo>
                  <a:lnTo>
                    <a:pt x="248337" y="30123"/>
                  </a:lnTo>
                  <a:lnTo>
                    <a:pt x="205473" y="7959"/>
                  </a:lnTo>
                  <a:lnTo>
                    <a:pt x="15612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62865" y="3343554"/>
              <a:ext cx="240461" cy="24046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56087" y="3463785"/>
              <a:ext cx="1771014" cy="20955"/>
            </a:xfrm>
            <a:custGeom>
              <a:avLst/>
              <a:gdLst/>
              <a:ahLst/>
              <a:cxnLst/>
              <a:rect l="l" t="t" r="r" b="b"/>
              <a:pathLst>
                <a:path w="1771014" h="20954">
                  <a:moveTo>
                    <a:pt x="1770875" y="0"/>
                  </a:moveTo>
                  <a:lnTo>
                    <a:pt x="0" y="20396"/>
                  </a:lnTo>
                </a:path>
              </a:pathLst>
            </a:custGeom>
            <a:ln w="12700">
              <a:solidFill>
                <a:srgbClr val="0203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26962" y="3794493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156121" y="0"/>
                  </a:moveTo>
                  <a:lnTo>
                    <a:pt x="106775" y="7959"/>
                  </a:lnTo>
                  <a:lnTo>
                    <a:pt x="63919" y="30123"/>
                  </a:lnTo>
                  <a:lnTo>
                    <a:pt x="30123" y="63922"/>
                  </a:lnTo>
                  <a:lnTo>
                    <a:pt x="7959" y="106782"/>
                  </a:lnTo>
                  <a:lnTo>
                    <a:pt x="0" y="156133"/>
                  </a:lnTo>
                  <a:lnTo>
                    <a:pt x="7959" y="205478"/>
                  </a:lnTo>
                  <a:lnTo>
                    <a:pt x="30123" y="248335"/>
                  </a:lnTo>
                  <a:lnTo>
                    <a:pt x="63919" y="282131"/>
                  </a:lnTo>
                  <a:lnTo>
                    <a:pt x="106775" y="304295"/>
                  </a:lnTo>
                  <a:lnTo>
                    <a:pt x="156121" y="312254"/>
                  </a:lnTo>
                  <a:lnTo>
                    <a:pt x="205473" y="304295"/>
                  </a:lnTo>
                  <a:lnTo>
                    <a:pt x="248337" y="282131"/>
                  </a:lnTo>
                  <a:lnTo>
                    <a:pt x="282139" y="248335"/>
                  </a:lnTo>
                  <a:lnTo>
                    <a:pt x="304306" y="205478"/>
                  </a:lnTo>
                  <a:lnTo>
                    <a:pt x="312267" y="156133"/>
                  </a:lnTo>
                  <a:lnTo>
                    <a:pt x="304306" y="106782"/>
                  </a:lnTo>
                  <a:lnTo>
                    <a:pt x="282139" y="63922"/>
                  </a:lnTo>
                  <a:lnTo>
                    <a:pt x="248337" y="30123"/>
                  </a:lnTo>
                  <a:lnTo>
                    <a:pt x="205473" y="7959"/>
                  </a:lnTo>
                  <a:lnTo>
                    <a:pt x="15612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85776" y="3874770"/>
              <a:ext cx="194652" cy="15162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43387" y="3676650"/>
              <a:ext cx="1783714" cy="314960"/>
            </a:xfrm>
            <a:custGeom>
              <a:avLst/>
              <a:gdLst/>
              <a:ahLst/>
              <a:cxnLst/>
              <a:rect l="l" t="t" r="r" b="b"/>
              <a:pathLst>
                <a:path w="1783714" h="314960">
                  <a:moveTo>
                    <a:pt x="1783575" y="31474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203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26962" y="4281322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156121" y="0"/>
                  </a:moveTo>
                  <a:lnTo>
                    <a:pt x="106775" y="7959"/>
                  </a:lnTo>
                  <a:lnTo>
                    <a:pt x="63919" y="30123"/>
                  </a:lnTo>
                  <a:lnTo>
                    <a:pt x="30123" y="63922"/>
                  </a:lnTo>
                  <a:lnTo>
                    <a:pt x="7959" y="106782"/>
                  </a:lnTo>
                  <a:lnTo>
                    <a:pt x="0" y="156133"/>
                  </a:lnTo>
                  <a:lnTo>
                    <a:pt x="7959" y="205478"/>
                  </a:lnTo>
                  <a:lnTo>
                    <a:pt x="30123" y="248335"/>
                  </a:lnTo>
                  <a:lnTo>
                    <a:pt x="63919" y="282131"/>
                  </a:lnTo>
                  <a:lnTo>
                    <a:pt x="106775" y="304295"/>
                  </a:lnTo>
                  <a:lnTo>
                    <a:pt x="156121" y="312254"/>
                  </a:lnTo>
                  <a:lnTo>
                    <a:pt x="205473" y="304295"/>
                  </a:lnTo>
                  <a:lnTo>
                    <a:pt x="248337" y="282131"/>
                  </a:lnTo>
                  <a:lnTo>
                    <a:pt x="282139" y="248335"/>
                  </a:lnTo>
                  <a:lnTo>
                    <a:pt x="304306" y="205478"/>
                  </a:lnTo>
                  <a:lnTo>
                    <a:pt x="312267" y="156133"/>
                  </a:lnTo>
                  <a:lnTo>
                    <a:pt x="304306" y="106782"/>
                  </a:lnTo>
                  <a:lnTo>
                    <a:pt x="282139" y="63922"/>
                  </a:lnTo>
                  <a:lnTo>
                    <a:pt x="248337" y="30123"/>
                  </a:lnTo>
                  <a:lnTo>
                    <a:pt x="205473" y="7959"/>
                  </a:lnTo>
                  <a:lnTo>
                    <a:pt x="15612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61570" y="4315929"/>
              <a:ext cx="243039" cy="24303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35450" y="3991394"/>
              <a:ext cx="1791970" cy="446405"/>
            </a:xfrm>
            <a:custGeom>
              <a:avLst/>
              <a:gdLst/>
              <a:ahLst/>
              <a:cxnLst/>
              <a:rect l="l" t="t" r="r" b="b"/>
              <a:pathLst>
                <a:path w="1791970" h="446404">
                  <a:moveTo>
                    <a:pt x="0" y="0"/>
                  </a:moveTo>
                  <a:lnTo>
                    <a:pt x="1791512" y="446049"/>
                  </a:lnTo>
                </a:path>
              </a:pathLst>
            </a:custGeom>
            <a:ln w="12699">
              <a:solidFill>
                <a:srgbClr val="0203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26962" y="4768151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156121" y="0"/>
                  </a:moveTo>
                  <a:lnTo>
                    <a:pt x="106775" y="7959"/>
                  </a:lnTo>
                  <a:lnTo>
                    <a:pt x="63919" y="30123"/>
                  </a:lnTo>
                  <a:lnTo>
                    <a:pt x="30123" y="63922"/>
                  </a:lnTo>
                  <a:lnTo>
                    <a:pt x="7959" y="106782"/>
                  </a:lnTo>
                  <a:lnTo>
                    <a:pt x="0" y="156133"/>
                  </a:lnTo>
                  <a:lnTo>
                    <a:pt x="7959" y="205478"/>
                  </a:lnTo>
                  <a:lnTo>
                    <a:pt x="30123" y="248335"/>
                  </a:lnTo>
                  <a:lnTo>
                    <a:pt x="63919" y="282131"/>
                  </a:lnTo>
                  <a:lnTo>
                    <a:pt x="106775" y="304295"/>
                  </a:lnTo>
                  <a:lnTo>
                    <a:pt x="156121" y="312254"/>
                  </a:lnTo>
                  <a:lnTo>
                    <a:pt x="205473" y="304295"/>
                  </a:lnTo>
                  <a:lnTo>
                    <a:pt x="248337" y="282131"/>
                  </a:lnTo>
                  <a:lnTo>
                    <a:pt x="282139" y="248335"/>
                  </a:lnTo>
                  <a:lnTo>
                    <a:pt x="304306" y="205478"/>
                  </a:lnTo>
                  <a:lnTo>
                    <a:pt x="312267" y="156133"/>
                  </a:lnTo>
                  <a:lnTo>
                    <a:pt x="304306" y="106782"/>
                  </a:lnTo>
                  <a:lnTo>
                    <a:pt x="282139" y="63922"/>
                  </a:lnTo>
                  <a:lnTo>
                    <a:pt x="248337" y="30123"/>
                  </a:lnTo>
                  <a:lnTo>
                    <a:pt x="205473" y="7959"/>
                  </a:lnTo>
                  <a:lnTo>
                    <a:pt x="15612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16243" y="4873459"/>
              <a:ext cx="133985" cy="102235"/>
            </a:xfrm>
            <a:custGeom>
              <a:avLst/>
              <a:gdLst/>
              <a:ahLst/>
              <a:cxnLst/>
              <a:rect l="l" t="t" r="r" b="b"/>
              <a:pathLst>
                <a:path w="133985" h="102235">
                  <a:moveTo>
                    <a:pt x="0" y="46113"/>
                  </a:moveTo>
                  <a:lnTo>
                    <a:pt x="32054" y="101625"/>
                  </a:lnTo>
                  <a:lnTo>
                    <a:pt x="133680" y="0"/>
                  </a:lnTo>
                </a:path>
              </a:pathLst>
            </a:custGeom>
            <a:ln w="304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35450" y="4393095"/>
              <a:ext cx="1791970" cy="531495"/>
            </a:xfrm>
            <a:custGeom>
              <a:avLst/>
              <a:gdLst/>
              <a:ahLst/>
              <a:cxnLst/>
              <a:rect l="l" t="t" r="r" b="b"/>
              <a:pathLst>
                <a:path w="1791970" h="531495">
                  <a:moveTo>
                    <a:pt x="0" y="0"/>
                  </a:moveTo>
                  <a:lnTo>
                    <a:pt x="1791512" y="531177"/>
                  </a:lnTo>
                </a:path>
              </a:pathLst>
            </a:custGeom>
            <a:ln w="12700">
              <a:solidFill>
                <a:srgbClr val="0203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26962" y="5301538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156121" y="0"/>
                  </a:moveTo>
                  <a:lnTo>
                    <a:pt x="106775" y="7959"/>
                  </a:lnTo>
                  <a:lnTo>
                    <a:pt x="63919" y="30123"/>
                  </a:lnTo>
                  <a:lnTo>
                    <a:pt x="30123" y="63922"/>
                  </a:lnTo>
                  <a:lnTo>
                    <a:pt x="7959" y="106782"/>
                  </a:lnTo>
                  <a:lnTo>
                    <a:pt x="0" y="156133"/>
                  </a:lnTo>
                  <a:lnTo>
                    <a:pt x="7959" y="205478"/>
                  </a:lnTo>
                  <a:lnTo>
                    <a:pt x="30123" y="248335"/>
                  </a:lnTo>
                  <a:lnTo>
                    <a:pt x="63919" y="282131"/>
                  </a:lnTo>
                  <a:lnTo>
                    <a:pt x="106775" y="304295"/>
                  </a:lnTo>
                  <a:lnTo>
                    <a:pt x="156121" y="312254"/>
                  </a:lnTo>
                  <a:lnTo>
                    <a:pt x="205473" y="304295"/>
                  </a:lnTo>
                  <a:lnTo>
                    <a:pt x="248337" y="282131"/>
                  </a:lnTo>
                  <a:lnTo>
                    <a:pt x="282139" y="248335"/>
                  </a:lnTo>
                  <a:lnTo>
                    <a:pt x="304306" y="205478"/>
                  </a:lnTo>
                  <a:lnTo>
                    <a:pt x="312267" y="156133"/>
                  </a:lnTo>
                  <a:lnTo>
                    <a:pt x="304306" y="106782"/>
                  </a:lnTo>
                  <a:lnTo>
                    <a:pt x="282139" y="63922"/>
                  </a:lnTo>
                  <a:lnTo>
                    <a:pt x="248337" y="30123"/>
                  </a:lnTo>
                  <a:lnTo>
                    <a:pt x="205473" y="7959"/>
                  </a:lnTo>
                  <a:lnTo>
                    <a:pt x="15612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77191" y="5399722"/>
              <a:ext cx="223672" cy="13505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35450" y="4852606"/>
              <a:ext cx="1791970" cy="605155"/>
            </a:xfrm>
            <a:custGeom>
              <a:avLst/>
              <a:gdLst/>
              <a:ahLst/>
              <a:cxnLst/>
              <a:rect l="l" t="t" r="r" b="b"/>
              <a:pathLst>
                <a:path w="1791970" h="605154">
                  <a:moveTo>
                    <a:pt x="0" y="0"/>
                  </a:moveTo>
                  <a:lnTo>
                    <a:pt x="1791512" y="605091"/>
                  </a:lnTo>
                </a:path>
              </a:pathLst>
            </a:custGeom>
            <a:ln w="12700">
              <a:solidFill>
                <a:srgbClr val="0203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26962" y="5809555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156121" y="0"/>
                  </a:moveTo>
                  <a:lnTo>
                    <a:pt x="106775" y="7959"/>
                  </a:lnTo>
                  <a:lnTo>
                    <a:pt x="63919" y="30123"/>
                  </a:lnTo>
                  <a:lnTo>
                    <a:pt x="30123" y="63922"/>
                  </a:lnTo>
                  <a:lnTo>
                    <a:pt x="7959" y="106782"/>
                  </a:lnTo>
                  <a:lnTo>
                    <a:pt x="0" y="156133"/>
                  </a:lnTo>
                  <a:lnTo>
                    <a:pt x="7959" y="205478"/>
                  </a:lnTo>
                  <a:lnTo>
                    <a:pt x="30123" y="248335"/>
                  </a:lnTo>
                  <a:lnTo>
                    <a:pt x="63919" y="282131"/>
                  </a:lnTo>
                  <a:lnTo>
                    <a:pt x="106775" y="304295"/>
                  </a:lnTo>
                  <a:lnTo>
                    <a:pt x="156121" y="312254"/>
                  </a:lnTo>
                  <a:lnTo>
                    <a:pt x="205473" y="304295"/>
                  </a:lnTo>
                  <a:lnTo>
                    <a:pt x="248337" y="282131"/>
                  </a:lnTo>
                  <a:lnTo>
                    <a:pt x="282139" y="248335"/>
                  </a:lnTo>
                  <a:lnTo>
                    <a:pt x="304306" y="205478"/>
                  </a:lnTo>
                  <a:lnTo>
                    <a:pt x="312267" y="156133"/>
                  </a:lnTo>
                  <a:lnTo>
                    <a:pt x="304306" y="106782"/>
                  </a:lnTo>
                  <a:lnTo>
                    <a:pt x="282139" y="63922"/>
                  </a:lnTo>
                  <a:lnTo>
                    <a:pt x="248337" y="30123"/>
                  </a:lnTo>
                  <a:lnTo>
                    <a:pt x="205473" y="7959"/>
                  </a:lnTo>
                  <a:lnTo>
                    <a:pt x="15612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31864" y="5907575"/>
              <a:ext cx="101739" cy="13127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35450" y="5200650"/>
              <a:ext cx="1797050" cy="723900"/>
            </a:xfrm>
            <a:custGeom>
              <a:avLst/>
              <a:gdLst/>
              <a:ahLst/>
              <a:cxnLst/>
              <a:rect l="l" t="t" r="r" b="b"/>
              <a:pathLst>
                <a:path w="1797050" h="723900">
                  <a:moveTo>
                    <a:pt x="0" y="0"/>
                  </a:moveTo>
                  <a:lnTo>
                    <a:pt x="1797024" y="723887"/>
                  </a:lnTo>
                </a:path>
              </a:pathLst>
            </a:custGeom>
            <a:ln w="12700">
              <a:solidFill>
                <a:srgbClr val="0203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26962" y="6279442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156121" y="0"/>
                  </a:moveTo>
                  <a:lnTo>
                    <a:pt x="106775" y="7959"/>
                  </a:lnTo>
                  <a:lnTo>
                    <a:pt x="63919" y="30123"/>
                  </a:lnTo>
                  <a:lnTo>
                    <a:pt x="30123" y="63922"/>
                  </a:lnTo>
                  <a:lnTo>
                    <a:pt x="7959" y="106782"/>
                  </a:lnTo>
                  <a:lnTo>
                    <a:pt x="0" y="156133"/>
                  </a:lnTo>
                  <a:lnTo>
                    <a:pt x="7959" y="205478"/>
                  </a:lnTo>
                  <a:lnTo>
                    <a:pt x="30123" y="248335"/>
                  </a:lnTo>
                  <a:lnTo>
                    <a:pt x="63919" y="282131"/>
                  </a:lnTo>
                  <a:lnTo>
                    <a:pt x="106775" y="304295"/>
                  </a:lnTo>
                  <a:lnTo>
                    <a:pt x="156121" y="312254"/>
                  </a:lnTo>
                  <a:lnTo>
                    <a:pt x="205473" y="304295"/>
                  </a:lnTo>
                  <a:lnTo>
                    <a:pt x="248337" y="282131"/>
                  </a:lnTo>
                  <a:lnTo>
                    <a:pt x="282139" y="248335"/>
                  </a:lnTo>
                  <a:lnTo>
                    <a:pt x="304306" y="205478"/>
                  </a:lnTo>
                  <a:lnTo>
                    <a:pt x="312267" y="156133"/>
                  </a:lnTo>
                  <a:lnTo>
                    <a:pt x="304306" y="106782"/>
                  </a:lnTo>
                  <a:lnTo>
                    <a:pt x="282139" y="63922"/>
                  </a:lnTo>
                  <a:lnTo>
                    <a:pt x="248337" y="30123"/>
                  </a:lnTo>
                  <a:lnTo>
                    <a:pt x="205473" y="7959"/>
                  </a:lnTo>
                  <a:lnTo>
                    <a:pt x="156121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116917" y="6362885"/>
              <a:ext cx="117932" cy="13505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757701" y="5307850"/>
              <a:ext cx="2269490" cy="1127760"/>
            </a:xfrm>
            <a:custGeom>
              <a:avLst/>
              <a:gdLst/>
              <a:ahLst/>
              <a:cxnLst/>
              <a:rect l="l" t="t" r="r" b="b"/>
              <a:pathLst>
                <a:path w="2269490" h="1127760">
                  <a:moveTo>
                    <a:pt x="0" y="0"/>
                  </a:moveTo>
                  <a:lnTo>
                    <a:pt x="2269261" y="1127721"/>
                  </a:lnTo>
                </a:path>
              </a:pathLst>
            </a:custGeom>
            <a:ln w="12700">
              <a:solidFill>
                <a:srgbClr val="0203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1780" y="1146390"/>
              <a:ext cx="4528506" cy="44260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61963" y="1935962"/>
            <a:ext cx="892810" cy="678180"/>
            <a:chOff x="6361963" y="1935962"/>
            <a:chExt cx="892810" cy="678180"/>
          </a:xfrm>
        </p:grpSpPr>
        <p:sp>
          <p:nvSpPr>
            <p:cNvPr id="3" name="object 3"/>
            <p:cNvSpPr/>
            <p:nvPr/>
          </p:nvSpPr>
          <p:spPr>
            <a:xfrm>
              <a:off x="6361963" y="1935962"/>
              <a:ext cx="892251" cy="6778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3241" y="1984196"/>
              <a:ext cx="770255" cy="581660"/>
            </a:xfrm>
            <a:custGeom>
              <a:avLst/>
              <a:gdLst/>
              <a:ahLst/>
              <a:cxnLst/>
              <a:rect l="l" t="t" r="r" b="b"/>
              <a:pathLst>
                <a:path w="770254" h="581660">
                  <a:moveTo>
                    <a:pt x="452920" y="299402"/>
                  </a:moveTo>
                  <a:lnTo>
                    <a:pt x="449516" y="283756"/>
                  </a:lnTo>
                  <a:lnTo>
                    <a:pt x="440486" y="267804"/>
                  </a:lnTo>
                  <a:lnTo>
                    <a:pt x="422529" y="242354"/>
                  </a:lnTo>
                  <a:lnTo>
                    <a:pt x="418465" y="235775"/>
                  </a:lnTo>
                  <a:lnTo>
                    <a:pt x="414578" y="228511"/>
                  </a:lnTo>
                  <a:lnTo>
                    <a:pt x="411048" y="218998"/>
                  </a:lnTo>
                  <a:lnTo>
                    <a:pt x="410210" y="210591"/>
                  </a:lnTo>
                  <a:lnTo>
                    <a:pt x="410908" y="201904"/>
                  </a:lnTo>
                  <a:lnTo>
                    <a:pt x="412038" y="191592"/>
                  </a:lnTo>
                  <a:lnTo>
                    <a:pt x="412064" y="173101"/>
                  </a:lnTo>
                  <a:lnTo>
                    <a:pt x="404939" y="135636"/>
                  </a:lnTo>
                  <a:lnTo>
                    <a:pt x="387654" y="97155"/>
                  </a:lnTo>
                  <a:lnTo>
                    <a:pt x="363702" y="65392"/>
                  </a:lnTo>
                  <a:lnTo>
                    <a:pt x="323329" y="35585"/>
                  </a:lnTo>
                  <a:lnTo>
                    <a:pt x="318490" y="33464"/>
                  </a:lnTo>
                  <a:lnTo>
                    <a:pt x="299262" y="23660"/>
                  </a:lnTo>
                  <a:lnTo>
                    <a:pt x="250634" y="5715"/>
                  </a:lnTo>
                  <a:lnTo>
                    <a:pt x="216166" y="571"/>
                  </a:lnTo>
                  <a:lnTo>
                    <a:pt x="215366" y="0"/>
                  </a:lnTo>
                  <a:lnTo>
                    <a:pt x="193281" y="0"/>
                  </a:lnTo>
                  <a:lnTo>
                    <a:pt x="191973" y="508"/>
                  </a:lnTo>
                  <a:lnTo>
                    <a:pt x="182714" y="1181"/>
                  </a:lnTo>
                  <a:lnTo>
                    <a:pt x="132867" y="9601"/>
                  </a:lnTo>
                  <a:lnTo>
                    <a:pt x="96240" y="25044"/>
                  </a:lnTo>
                  <a:lnTo>
                    <a:pt x="63195" y="49199"/>
                  </a:lnTo>
                  <a:lnTo>
                    <a:pt x="33350" y="84289"/>
                  </a:lnTo>
                  <a:lnTo>
                    <a:pt x="14490" y="120332"/>
                  </a:lnTo>
                  <a:lnTo>
                    <a:pt x="1473" y="168592"/>
                  </a:lnTo>
                  <a:lnTo>
                    <a:pt x="406" y="177457"/>
                  </a:lnTo>
                  <a:lnTo>
                    <a:pt x="254" y="178003"/>
                  </a:lnTo>
                  <a:lnTo>
                    <a:pt x="0" y="178384"/>
                  </a:lnTo>
                  <a:lnTo>
                    <a:pt x="0" y="215188"/>
                  </a:lnTo>
                  <a:lnTo>
                    <a:pt x="571" y="216814"/>
                  </a:lnTo>
                  <a:lnTo>
                    <a:pt x="1892" y="227698"/>
                  </a:lnTo>
                  <a:lnTo>
                    <a:pt x="24091" y="288264"/>
                  </a:lnTo>
                  <a:lnTo>
                    <a:pt x="60553" y="344678"/>
                  </a:lnTo>
                  <a:lnTo>
                    <a:pt x="74041" y="374230"/>
                  </a:lnTo>
                  <a:lnTo>
                    <a:pt x="77952" y="387108"/>
                  </a:lnTo>
                  <a:lnTo>
                    <a:pt x="75196" y="414553"/>
                  </a:lnTo>
                  <a:lnTo>
                    <a:pt x="67665" y="472973"/>
                  </a:lnTo>
                  <a:lnTo>
                    <a:pt x="66179" y="481164"/>
                  </a:lnTo>
                  <a:lnTo>
                    <a:pt x="64160" y="499389"/>
                  </a:lnTo>
                  <a:lnTo>
                    <a:pt x="60921" y="524408"/>
                  </a:lnTo>
                  <a:lnTo>
                    <a:pt x="60286" y="535051"/>
                  </a:lnTo>
                  <a:lnTo>
                    <a:pt x="303707" y="535051"/>
                  </a:lnTo>
                  <a:lnTo>
                    <a:pt x="303174" y="515454"/>
                  </a:lnTo>
                  <a:lnTo>
                    <a:pt x="303161" y="493077"/>
                  </a:lnTo>
                  <a:lnTo>
                    <a:pt x="306082" y="472757"/>
                  </a:lnTo>
                  <a:lnTo>
                    <a:pt x="314325" y="459371"/>
                  </a:lnTo>
                  <a:lnTo>
                    <a:pt x="322503" y="456260"/>
                  </a:lnTo>
                  <a:lnTo>
                    <a:pt x="332257" y="456044"/>
                  </a:lnTo>
                  <a:lnTo>
                    <a:pt x="342328" y="457555"/>
                  </a:lnTo>
                  <a:lnTo>
                    <a:pt x="361124" y="461632"/>
                  </a:lnTo>
                  <a:lnTo>
                    <a:pt x="370446" y="462902"/>
                  </a:lnTo>
                  <a:lnTo>
                    <a:pt x="409905" y="458470"/>
                  </a:lnTo>
                  <a:lnTo>
                    <a:pt x="427494" y="437299"/>
                  </a:lnTo>
                  <a:lnTo>
                    <a:pt x="416991" y="422910"/>
                  </a:lnTo>
                  <a:lnTo>
                    <a:pt x="411797" y="418807"/>
                  </a:lnTo>
                  <a:lnTo>
                    <a:pt x="408241" y="417080"/>
                  </a:lnTo>
                  <a:lnTo>
                    <a:pt x="413499" y="409524"/>
                  </a:lnTo>
                  <a:lnTo>
                    <a:pt x="419506" y="402704"/>
                  </a:lnTo>
                  <a:lnTo>
                    <a:pt x="425754" y="396214"/>
                  </a:lnTo>
                  <a:lnTo>
                    <a:pt x="429348" y="389801"/>
                  </a:lnTo>
                  <a:lnTo>
                    <a:pt x="427355" y="383235"/>
                  </a:lnTo>
                  <a:lnTo>
                    <a:pt x="425488" y="381050"/>
                  </a:lnTo>
                  <a:lnTo>
                    <a:pt x="424129" y="380149"/>
                  </a:lnTo>
                  <a:lnTo>
                    <a:pt x="420560" y="379158"/>
                  </a:lnTo>
                  <a:lnTo>
                    <a:pt x="413689" y="375856"/>
                  </a:lnTo>
                  <a:lnTo>
                    <a:pt x="416382" y="373189"/>
                  </a:lnTo>
                  <a:lnTo>
                    <a:pt x="423125" y="370776"/>
                  </a:lnTo>
                  <a:lnTo>
                    <a:pt x="428409" y="368211"/>
                  </a:lnTo>
                  <a:lnTo>
                    <a:pt x="431050" y="361708"/>
                  </a:lnTo>
                  <a:lnTo>
                    <a:pt x="429069" y="354634"/>
                  </a:lnTo>
                  <a:lnTo>
                    <a:pt x="424827" y="348005"/>
                  </a:lnTo>
                  <a:lnTo>
                    <a:pt x="416521" y="337947"/>
                  </a:lnTo>
                  <a:lnTo>
                    <a:pt x="409562" y="334200"/>
                  </a:lnTo>
                  <a:lnTo>
                    <a:pt x="416687" y="326339"/>
                  </a:lnTo>
                  <a:lnTo>
                    <a:pt x="425145" y="319214"/>
                  </a:lnTo>
                  <a:lnTo>
                    <a:pt x="433070" y="315569"/>
                  </a:lnTo>
                  <a:lnTo>
                    <a:pt x="439953" y="313613"/>
                  </a:lnTo>
                  <a:lnTo>
                    <a:pt x="445287" y="311543"/>
                  </a:lnTo>
                  <a:lnTo>
                    <a:pt x="452920" y="299402"/>
                  </a:lnTo>
                  <a:close/>
                </a:path>
                <a:path w="770254" h="581660">
                  <a:moveTo>
                    <a:pt x="549503" y="352831"/>
                  </a:moveTo>
                  <a:lnTo>
                    <a:pt x="537819" y="296176"/>
                  </a:lnTo>
                  <a:lnTo>
                    <a:pt x="511771" y="246519"/>
                  </a:lnTo>
                  <a:lnTo>
                    <a:pt x="483819" y="227736"/>
                  </a:lnTo>
                  <a:lnTo>
                    <a:pt x="475411" y="231876"/>
                  </a:lnTo>
                  <a:lnTo>
                    <a:pt x="470065" y="238620"/>
                  </a:lnTo>
                  <a:lnTo>
                    <a:pt x="468680" y="247281"/>
                  </a:lnTo>
                  <a:lnTo>
                    <a:pt x="472211" y="257200"/>
                  </a:lnTo>
                  <a:lnTo>
                    <a:pt x="476834" y="264337"/>
                  </a:lnTo>
                  <a:lnTo>
                    <a:pt x="486397" y="278320"/>
                  </a:lnTo>
                  <a:lnTo>
                    <a:pt x="491185" y="286346"/>
                  </a:lnTo>
                  <a:lnTo>
                    <a:pt x="498817" y="302387"/>
                  </a:lnTo>
                  <a:lnTo>
                    <a:pt x="505637" y="321538"/>
                  </a:lnTo>
                  <a:lnTo>
                    <a:pt x="510235" y="342163"/>
                  </a:lnTo>
                  <a:lnTo>
                    <a:pt x="511251" y="362559"/>
                  </a:lnTo>
                  <a:lnTo>
                    <a:pt x="508609" y="382282"/>
                  </a:lnTo>
                  <a:lnTo>
                    <a:pt x="503478" y="401866"/>
                  </a:lnTo>
                  <a:lnTo>
                    <a:pt x="496379" y="420001"/>
                  </a:lnTo>
                  <a:lnTo>
                    <a:pt x="487845" y="435343"/>
                  </a:lnTo>
                  <a:lnTo>
                    <a:pt x="477583" y="450164"/>
                  </a:lnTo>
                  <a:lnTo>
                    <a:pt x="472109" y="458685"/>
                  </a:lnTo>
                  <a:lnTo>
                    <a:pt x="469138" y="464731"/>
                  </a:lnTo>
                  <a:lnTo>
                    <a:pt x="470547" y="477443"/>
                  </a:lnTo>
                  <a:lnTo>
                    <a:pt x="479399" y="486549"/>
                  </a:lnTo>
                  <a:lnTo>
                    <a:pt x="492213" y="487984"/>
                  </a:lnTo>
                  <a:lnTo>
                    <a:pt x="505485" y="477685"/>
                  </a:lnTo>
                  <a:lnTo>
                    <a:pt x="508749" y="473049"/>
                  </a:lnTo>
                  <a:lnTo>
                    <a:pt x="512229" y="468807"/>
                  </a:lnTo>
                  <a:lnTo>
                    <a:pt x="532853" y="432320"/>
                  </a:lnTo>
                  <a:lnTo>
                    <a:pt x="545553" y="394982"/>
                  </a:lnTo>
                  <a:lnTo>
                    <a:pt x="548944" y="374573"/>
                  </a:lnTo>
                  <a:lnTo>
                    <a:pt x="549503" y="352831"/>
                  </a:lnTo>
                  <a:close/>
                </a:path>
                <a:path w="770254" h="581660">
                  <a:moveTo>
                    <a:pt x="659193" y="356946"/>
                  </a:moveTo>
                  <a:lnTo>
                    <a:pt x="653427" y="307301"/>
                  </a:lnTo>
                  <a:lnTo>
                    <a:pt x="637514" y="258419"/>
                  </a:lnTo>
                  <a:lnTo>
                    <a:pt x="611733" y="211035"/>
                  </a:lnTo>
                  <a:lnTo>
                    <a:pt x="579145" y="180632"/>
                  </a:lnTo>
                  <a:lnTo>
                    <a:pt x="569531" y="182092"/>
                  </a:lnTo>
                  <a:lnTo>
                    <a:pt x="563791" y="185712"/>
                  </a:lnTo>
                  <a:lnTo>
                    <a:pt x="561517" y="194614"/>
                  </a:lnTo>
                  <a:lnTo>
                    <a:pt x="560946" y="201599"/>
                  </a:lnTo>
                  <a:lnTo>
                    <a:pt x="562584" y="207340"/>
                  </a:lnTo>
                  <a:lnTo>
                    <a:pt x="565531" y="212280"/>
                  </a:lnTo>
                  <a:lnTo>
                    <a:pt x="568871" y="216865"/>
                  </a:lnTo>
                  <a:lnTo>
                    <a:pt x="597293" y="264223"/>
                  </a:lnTo>
                  <a:lnTo>
                    <a:pt x="614807" y="311111"/>
                  </a:lnTo>
                  <a:lnTo>
                    <a:pt x="621068" y="357771"/>
                  </a:lnTo>
                  <a:lnTo>
                    <a:pt x="615746" y="404431"/>
                  </a:lnTo>
                  <a:lnTo>
                    <a:pt x="598487" y="451319"/>
                  </a:lnTo>
                  <a:lnTo>
                    <a:pt x="568985" y="498678"/>
                  </a:lnTo>
                  <a:lnTo>
                    <a:pt x="565556" y="503174"/>
                  </a:lnTo>
                  <a:lnTo>
                    <a:pt x="562571" y="508012"/>
                  </a:lnTo>
                  <a:lnTo>
                    <a:pt x="560920" y="513715"/>
                  </a:lnTo>
                  <a:lnTo>
                    <a:pt x="561505" y="520788"/>
                  </a:lnTo>
                  <a:lnTo>
                    <a:pt x="566254" y="529209"/>
                  </a:lnTo>
                  <a:lnTo>
                    <a:pt x="575208" y="534581"/>
                  </a:lnTo>
                  <a:lnTo>
                    <a:pt x="586930" y="533209"/>
                  </a:lnTo>
                  <a:lnTo>
                    <a:pt x="612876" y="502729"/>
                  </a:lnTo>
                  <a:lnTo>
                    <a:pt x="639178" y="455422"/>
                  </a:lnTo>
                  <a:lnTo>
                    <a:pt x="654532" y="406565"/>
                  </a:lnTo>
                  <a:lnTo>
                    <a:pt x="659193" y="356946"/>
                  </a:lnTo>
                  <a:close/>
                </a:path>
                <a:path w="770254" h="581660">
                  <a:moveTo>
                    <a:pt x="769683" y="355676"/>
                  </a:moveTo>
                  <a:lnTo>
                    <a:pt x="765683" y="309714"/>
                  </a:lnTo>
                  <a:lnTo>
                    <a:pt x="754380" y="263918"/>
                  </a:lnTo>
                  <a:lnTo>
                    <a:pt x="735799" y="218401"/>
                  </a:lnTo>
                  <a:lnTo>
                    <a:pt x="709942" y="173266"/>
                  </a:lnTo>
                  <a:lnTo>
                    <a:pt x="681380" y="136918"/>
                  </a:lnTo>
                  <a:lnTo>
                    <a:pt x="670166" y="134061"/>
                  </a:lnTo>
                  <a:lnTo>
                    <a:pt x="663155" y="136779"/>
                  </a:lnTo>
                  <a:lnTo>
                    <a:pt x="657440" y="141503"/>
                  </a:lnTo>
                  <a:lnTo>
                    <a:pt x="653884" y="147942"/>
                  </a:lnTo>
                  <a:lnTo>
                    <a:pt x="653338" y="155752"/>
                  </a:lnTo>
                  <a:lnTo>
                    <a:pt x="655586" y="161988"/>
                  </a:lnTo>
                  <a:lnTo>
                    <a:pt x="659790" y="168884"/>
                  </a:lnTo>
                  <a:lnTo>
                    <a:pt x="668324" y="180555"/>
                  </a:lnTo>
                  <a:lnTo>
                    <a:pt x="693953" y="221932"/>
                  </a:lnTo>
                  <a:lnTo>
                    <a:pt x="713308" y="264198"/>
                  </a:lnTo>
                  <a:lnTo>
                    <a:pt x="725843" y="307314"/>
                  </a:lnTo>
                  <a:lnTo>
                    <a:pt x="731062" y="351231"/>
                  </a:lnTo>
                  <a:lnTo>
                    <a:pt x="728459" y="395897"/>
                  </a:lnTo>
                  <a:lnTo>
                    <a:pt x="717511" y="441299"/>
                  </a:lnTo>
                  <a:lnTo>
                    <a:pt x="697725" y="487349"/>
                  </a:lnTo>
                  <a:lnTo>
                    <a:pt x="669798" y="533209"/>
                  </a:lnTo>
                  <a:lnTo>
                    <a:pt x="659206" y="547687"/>
                  </a:lnTo>
                  <a:lnTo>
                    <a:pt x="653326" y="561911"/>
                  </a:lnTo>
                  <a:lnTo>
                    <a:pt x="656526" y="572973"/>
                  </a:lnTo>
                  <a:lnTo>
                    <a:pt x="664972" y="579780"/>
                  </a:lnTo>
                  <a:lnTo>
                    <a:pt x="674839" y="581190"/>
                  </a:lnTo>
                  <a:lnTo>
                    <a:pt x="685444" y="575183"/>
                  </a:lnTo>
                  <a:lnTo>
                    <a:pt x="712190" y="538873"/>
                  </a:lnTo>
                  <a:lnTo>
                    <a:pt x="737616" y="493395"/>
                  </a:lnTo>
                  <a:lnTo>
                    <a:pt x="755662" y="447624"/>
                  </a:lnTo>
                  <a:lnTo>
                    <a:pt x="766343" y="401688"/>
                  </a:lnTo>
                  <a:lnTo>
                    <a:pt x="769683" y="3556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342900" y="938442"/>
            <a:ext cx="1831975" cy="88836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250" b="1" spc="-40" dirty="0">
                <a:solidFill>
                  <a:srgbClr val="231F20"/>
                </a:solidFill>
                <a:latin typeface="Arial"/>
                <a:cs typeface="Arial"/>
              </a:rPr>
              <a:t>Easy </a:t>
            </a:r>
            <a:r>
              <a:rPr sz="1250" b="1" spc="70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25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231F20"/>
                </a:solidFill>
                <a:latin typeface="Arial"/>
                <a:cs typeface="Arial"/>
              </a:rPr>
              <a:t>Smart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250" b="1" spc="30" dirty="0">
                <a:solidFill>
                  <a:srgbClr val="F5821F"/>
                </a:solidFill>
                <a:latin typeface="Arial"/>
                <a:cs typeface="Arial"/>
              </a:rPr>
              <a:t>8 </a:t>
            </a:r>
            <a:r>
              <a:rPr sz="1250" b="1" spc="-20" dirty="0">
                <a:solidFill>
                  <a:srgbClr val="231F20"/>
                </a:solidFill>
                <a:latin typeface="Arial"/>
                <a:cs typeface="Arial"/>
              </a:rPr>
              <a:t>Languages</a:t>
            </a:r>
            <a:r>
              <a:rPr sz="125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b="1" spc="-25" dirty="0">
                <a:solidFill>
                  <a:srgbClr val="231F20"/>
                </a:solidFill>
                <a:latin typeface="Arial"/>
                <a:cs typeface="Arial"/>
              </a:rPr>
              <a:t>Available</a:t>
            </a:r>
            <a:endParaRPr sz="12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835"/>
              </a:spcBef>
            </a:pPr>
            <a:r>
              <a:rPr sz="700" b="1" spc="-15" dirty="0">
                <a:solidFill>
                  <a:srgbClr val="231F20"/>
                </a:solidFill>
                <a:latin typeface="Arial"/>
                <a:cs typeface="Arial"/>
              </a:rPr>
              <a:t>Eight Language</a:t>
            </a:r>
            <a:r>
              <a:rPr sz="7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231F20"/>
                </a:solidFill>
                <a:latin typeface="Arial"/>
                <a:cs typeface="Arial"/>
              </a:rPr>
              <a:t>Audio</a:t>
            </a:r>
            <a:endParaRPr sz="700">
              <a:latin typeface="Arial"/>
              <a:cs typeface="Arial"/>
            </a:endParaRPr>
          </a:p>
          <a:p>
            <a:pPr marL="13335" marR="5080">
              <a:lnSpc>
                <a:spcPct val="108400"/>
              </a:lnSpc>
            </a:pPr>
            <a:r>
              <a:rPr sz="700" b="1" spc="-1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700" b="1" spc="-10" dirty="0">
                <a:solidFill>
                  <a:srgbClr val="231F20"/>
                </a:solidFill>
                <a:latin typeface="Arial"/>
                <a:cs typeface="Arial"/>
              </a:rPr>
              <a:t>Hindi, </a:t>
            </a: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Wnglish, </a:t>
            </a:r>
            <a:r>
              <a:rPr sz="700" b="1" spc="-15" dirty="0">
                <a:solidFill>
                  <a:srgbClr val="231F20"/>
                </a:solidFill>
                <a:latin typeface="Arial"/>
                <a:cs typeface="Arial"/>
              </a:rPr>
              <a:t>Chinese,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231F20"/>
                </a:solidFill>
                <a:latin typeface="Arial"/>
                <a:cs typeface="Arial"/>
              </a:rPr>
              <a:t>Russian, </a:t>
            </a: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Spanish  French, </a:t>
            </a:r>
            <a:r>
              <a:rPr sz="700" b="1" spc="-15" dirty="0">
                <a:solidFill>
                  <a:srgbClr val="231F20"/>
                </a:solidFill>
                <a:latin typeface="Arial"/>
                <a:cs typeface="Arial"/>
              </a:rPr>
              <a:t>German,</a:t>
            </a:r>
            <a:r>
              <a:rPr sz="7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Arial"/>
                <a:cs typeface="Arial"/>
              </a:rPr>
              <a:t>Italian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61963" y="2809481"/>
            <a:ext cx="788670" cy="155575"/>
            <a:chOff x="6361963" y="2809481"/>
            <a:chExt cx="788670" cy="155575"/>
          </a:xfrm>
        </p:grpSpPr>
        <p:sp>
          <p:nvSpPr>
            <p:cNvPr id="7" name="object 7"/>
            <p:cNvSpPr/>
            <p:nvPr/>
          </p:nvSpPr>
          <p:spPr>
            <a:xfrm>
              <a:off x="6642112" y="2809481"/>
              <a:ext cx="239318" cy="1374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1963" y="2809481"/>
              <a:ext cx="239306" cy="1555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20979" y="2809481"/>
              <a:ext cx="229069" cy="1425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202665" y="2809481"/>
            <a:ext cx="206108" cy="1399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460119" y="2809481"/>
            <a:ext cx="484505" cy="145415"/>
            <a:chOff x="7460119" y="2809481"/>
            <a:chExt cx="484505" cy="145415"/>
          </a:xfrm>
        </p:grpSpPr>
        <p:sp>
          <p:nvSpPr>
            <p:cNvPr id="12" name="object 12"/>
            <p:cNvSpPr/>
            <p:nvPr/>
          </p:nvSpPr>
          <p:spPr>
            <a:xfrm>
              <a:off x="7460119" y="2809481"/>
              <a:ext cx="216357" cy="1450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17993" y="2809481"/>
              <a:ext cx="226466" cy="145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7996770" y="2809494"/>
            <a:ext cx="218960" cy="1451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8042" y="2809481"/>
            <a:ext cx="236715" cy="1450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77178" y="2970086"/>
            <a:ext cx="1537335" cy="1257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80"/>
              </a:spcBef>
              <a:tabLst>
                <a:tab pos="310515" algn="l"/>
              </a:tabLst>
            </a:pPr>
            <a:r>
              <a:rPr sz="300" b="1" spc="15" dirty="0">
                <a:solidFill>
                  <a:srgbClr val="231F20"/>
                </a:solidFill>
                <a:latin typeface="Arial"/>
                <a:cs typeface="Arial"/>
              </a:rPr>
              <a:t>India	</a:t>
            </a:r>
            <a:r>
              <a:rPr sz="300" b="1" spc="10" dirty="0">
                <a:solidFill>
                  <a:srgbClr val="231F20"/>
                </a:solidFill>
                <a:latin typeface="Arial"/>
                <a:cs typeface="Arial"/>
              </a:rPr>
              <a:t>English Chinese Russian Spanish</a:t>
            </a:r>
            <a:r>
              <a:rPr sz="3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" b="1" spc="15" dirty="0">
                <a:solidFill>
                  <a:srgbClr val="231F20"/>
                </a:solidFill>
                <a:latin typeface="Arial"/>
                <a:cs typeface="Arial"/>
              </a:rPr>
              <a:t>French</a:t>
            </a: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50" b="1" dirty="0">
                <a:solidFill>
                  <a:srgbClr val="231F20"/>
                </a:solidFill>
                <a:latin typeface="Arial"/>
                <a:cs typeface="Arial"/>
              </a:rPr>
              <a:t>(Hindi</a:t>
            </a:r>
            <a:r>
              <a:rPr sz="2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231F20"/>
                </a:solidFill>
                <a:latin typeface="Arial"/>
                <a:cs typeface="Arial"/>
              </a:rPr>
              <a:t>Voice)</a:t>
            </a:r>
            <a:endParaRPr sz="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14741" y="2970635"/>
            <a:ext cx="18415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15" dirty="0">
                <a:solidFill>
                  <a:srgbClr val="231F20"/>
                </a:solidFill>
                <a:latin typeface="Arial"/>
                <a:cs typeface="Arial"/>
              </a:rPr>
              <a:t>German</a:t>
            </a:r>
            <a:endParaRPr sz="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11301" y="2970635"/>
            <a:ext cx="15049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15" dirty="0">
                <a:solidFill>
                  <a:srgbClr val="231F20"/>
                </a:solidFill>
                <a:latin typeface="Arial"/>
                <a:cs typeface="Arial"/>
              </a:rPr>
              <a:t>Italian</a:t>
            </a:r>
            <a:endParaRPr sz="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38576" y="1647769"/>
            <a:ext cx="2714625" cy="174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8505" marR="5080" indent="-726440">
              <a:lnSpc>
                <a:spcPct val="109700"/>
              </a:lnSpc>
              <a:spcBef>
                <a:spcPts val="100"/>
              </a:spcBef>
            </a:pPr>
            <a:r>
              <a:rPr sz="1850" b="1" spc="-35" dirty="0">
                <a:solidFill>
                  <a:srgbClr val="231F20"/>
                </a:solidFill>
                <a:latin typeface="Arial"/>
                <a:cs typeface="Arial"/>
              </a:rPr>
              <a:t>FULL </a:t>
            </a:r>
            <a:r>
              <a:rPr sz="1850" b="1" spc="-30" dirty="0">
                <a:solidFill>
                  <a:srgbClr val="231F20"/>
                </a:solidFill>
                <a:latin typeface="Arial"/>
                <a:cs typeface="Arial"/>
              </a:rPr>
              <a:t>SIZE </a:t>
            </a:r>
            <a:r>
              <a:rPr sz="1850" b="1" spc="-5" dirty="0">
                <a:solidFill>
                  <a:srgbClr val="231F20"/>
                </a:solidFill>
                <a:latin typeface="Arial"/>
                <a:cs typeface="Arial"/>
              </a:rPr>
              <a:t>WIDE</a:t>
            </a:r>
            <a:r>
              <a:rPr sz="1850" b="1" spc="-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50" b="1" spc="-55" dirty="0">
                <a:solidFill>
                  <a:srgbClr val="231F20"/>
                </a:solidFill>
                <a:latin typeface="Arial"/>
                <a:cs typeface="Arial"/>
              </a:rPr>
              <a:t>COLOR  DISPLAY</a:t>
            </a:r>
            <a:r>
              <a:rPr sz="185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50" b="1" spc="-65" dirty="0">
                <a:solidFill>
                  <a:srgbClr val="231F20"/>
                </a:solidFill>
                <a:latin typeface="Arial"/>
                <a:cs typeface="Arial"/>
              </a:rPr>
              <a:t>SCREEN</a:t>
            </a:r>
            <a:endParaRPr sz="1850">
              <a:latin typeface="Arial"/>
              <a:cs typeface="Arial"/>
            </a:endParaRPr>
          </a:p>
          <a:p>
            <a:pPr marL="551180" marR="13970" indent="-217804">
              <a:lnSpc>
                <a:spcPct val="110500"/>
              </a:lnSpc>
              <a:spcBef>
                <a:spcPts val="1105"/>
              </a:spcBef>
            </a:pPr>
            <a:r>
              <a:rPr sz="1050" b="1" spc="-20" dirty="0">
                <a:solidFill>
                  <a:srgbClr val="231F20"/>
                </a:solidFill>
                <a:latin typeface="Arial"/>
                <a:cs typeface="Arial"/>
              </a:rPr>
              <a:t>SMART </a:t>
            </a:r>
            <a:r>
              <a:rPr sz="1050" b="1" spc="6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05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231F20"/>
                </a:solidFill>
                <a:latin typeface="Arial"/>
                <a:cs typeface="Arial"/>
              </a:rPr>
              <a:t>PREMIUM </a:t>
            </a:r>
            <a:r>
              <a:rPr sz="1050" b="1" spc="-10" dirty="0">
                <a:solidFill>
                  <a:srgbClr val="231F20"/>
                </a:solidFill>
                <a:latin typeface="Arial"/>
                <a:cs typeface="Arial"/>
              </a:rPr>
              <a:t>TOUCH </a:t>
            </a:r>
            <a:r>
              <a:rPr sz="1050" b="1" spc="-5" dirty="0">
                <a:solidFill>
                  <a:srgbClr val="231F20"/>
                </a:solidFill>
                <a:latin typeface="Arial"/>
                <a:cs typeface="Arial"/>
              </a:rPr>
              <a:t>BUTTON  </a:t>
            </a:r>
            <a:r>
              <a:rPr sz="1050" b="1" spc="6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050" b="1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5" dirty="0">
                <a:solidFill>
                  <a:srgbClr val="231F20"/>
                </a:solidFill>
                <a:latin typeface="Arial"/>
                <a:cs typeface="Arial"/>
              </a:rPr>
              <a:t>FULL SIZE </a:t>
            </a: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sz="1050" b="1" spc="-30" dirty="0">
                <a:solidFill>
                  <a:srgbClr val="231F20"/>
                </a:solidFill>
                <a:latin typeface="Arial"/>
                <a:cs typeface="Arial"/>
              </a:rPr>
              <a:t>COLOR </a:t>
            </a:r>
            <a:r>
              <a:rPr sz="1050" b="1" spc="-35" dirty="0">
                <a:solidFill>
                  <a:srgbClr val="231F20"/>
                </a:solidFill>
                <a:latin typeface="Arial"/>
                <a:cs typeface="Arial"/>
              </a:rPr>
              <a:t>PANEL</a:t>
            </a:r>
            <a:endParaRPr sz="1050">
              <a:latin typeface="Arial"/>
              <a:cs typeface="Arial"/>
            </a:endParaRPr>
          </a:p>
          <a:p>
            <a:pPr marL="84455" marR="15240" indent="65405" algn="r">
              <a:lnSpc>
                <a:spcPct val="108700"/>
              </a:lnSpc>
              <a:spcBef>
                <a:spcPts val="635"/>
              </a:spcBef>
            </a:pPr>
            <a:r>
              <a:rPr sz="800" spc="-40" dirty="0">
                <a:solidFill>
                  <a:srgbClr val="231F20"/>
                </a:solidFill>
                <a:latin typeface="Verdana"/>
                <a:cs typeface="Verdana"/>
              </a:rPr>
              <a:t>Full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Verdana"/>
                <a:cs typeface="Verdana"/>
              </a:rPr>
              <a:t>color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display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Verdana"/>
                <a:cs typeface="Verdana"/>
              </a:rPr>
              <a:t>pH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levels,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Verdana"/>
                <a:cs typeface="Verdana"/>
              </a:rPr>
              <a:t>ORP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levels,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auto-diagnosis </a:t>
            </a:r>
            <a:r>
              <a:rPr sz="8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system,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actual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number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liters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filter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life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left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each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filter, </a:t>
            </a:r>
            <a:r>
              <a:rPr sz="8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water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flow 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rate,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more.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Our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Smart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touch panel</a:t>
            </a:r>
            <a:r>
              <a:rPr sz="800" spc="-2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Verdana"/>
                <a:cs typeface="Verdana"/>
              </a:rPr>
              <a:t>is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users </a:t>
            </a:r>
            <a:r>
              <a:rPr sz="8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friendly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Verdana"/>
                <a:cs typeface="Verdana"/>
              </a:rPr>
              <a:t>&amp;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can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be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customized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as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per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you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needs.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2820" y="4022077"/>
            <a:ext cx="4449648" cy="2226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43528" y="3520890"/>
            <a:ext cx="5339080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50" dirty="0">
                <a:solidFill>
                  <a:srgbClr val="231F20"/>
                </a:solidFill>
                <a:latin typeface="Arial"/>
                <a:cs typeface="Arial"/>
              </a:rPr>
              <a:t>POWERFUL </a:t>
            </a:r>
            <a:r>
              <a:rPr sz="1850" b="1" spc="-20" dirty="0">
                <a:solidFill>
                  <a:srgbClr val="231F20"/>
                </a:solidFill>
                <a:latin typeface="Arial"/>
                <a:cs typeface="Arial"/>
              </a:rPr>
              <a:t>SMPS </a:t>
            </a:r>
            <a:r>
              <a:rPr sz="1850" b="1" spc="-60" dirty="0">
                <a:solidFill>
                  <a:srgbClr val="231F20"/>
                </a:solidFill>
                <a:latin typeface="Arial"/>
                <a:cs typeface="Arial"/>
              </a:rPr>
              <a:t>POWER</a:t>
            </a:r>
            <a:r>
              <a:rPr sz="185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50" b="1" spc="-55" dirty="0">
                <a:solidFill>
                  <a:srgbClr val="231F20"/>
                </a:solidFill>
                <a:latin typeface="Arial"/>
                <a:cs typeface="Arial"/>
              </a:rPr>
              <a:t>SYSTEM</a:t>
            </a:r>
            <a:endParaRPr sz="1850">
              <a:latin typeface="Arial"/>
              <a:cs typeface="Arial"/>
            </a:endParaRPr>
          </a:p>
          <a:p>
            <a:pPr marL="2573020">
              <a:lnSpc>
                <a:spcPct val="100000"/>
              </a:lnSpc>
              <a:spcBef>
                <a:spcPts val="1180"/>
              </a:spcBef>
            </a:pPr>
            <a:r>
              <a:rPr sz="1500" b="1" spc="-20" dirty="0">
                <a:solidFill>
                  <a:srgbClr val="A25641"/>
                </a:solidFill>
                <a:latin typeface="Arial"/>
                <a:cs typeface="Arial"/>
              </a:rPr>
              <a:t>MAX </a:t>
            </a:r>
            <a:r>
              <a:rPr sz="1500" b="1" spc="-45" dirty="0">
                <a:solidFill>
                  <a:srgbClr val="A25641"/>
                </a:solidFill>
                <a:latin typeface="Arial"/>
                <a:cs typeface="Arial"/>
              </a:rPr>
              <a:t>POWER </a:t>
            </a:r>
            <a:r>
              <a:rPr sz="1500" b="1" spc="-15" dirty="0">
                <a:solidFill>
                  <a:srgbClr val="A25641"/>
                </a:solidFill>
                <a:latin typeface="Arial"/>
                <a:cs typeface="Arial"/>
              </a:rPr>
              <a:t>SMPS</a:t>
            </a:r>
            <a:r>
              <a:rPr sz="1500" b="1" spc="-125" dirty="0">
                <a:solidFill>
                  <a:srgbClr val="A25641"/>
                </a:solidFill>
                <a:latin typeface="Arial"/>
                <a:cs typeface="Arial"/>
              </a:rPr>
              <a:t> </a:t>
            </a:r>
            <a:r>
              <a:rPr sz="1500" b="1" spc="-45" dirty="0">
                <a:solidFill>
                  <a:srgbClr val="A25641"/>
                </a:solidFill>
                <a:latin typeface="Arial"/>
                <a:cs typeface="Arial"/>
              </a:rPr>
              <a:t>SYSTEM</a:t>
            </a:r>
            <a:endParaRPr sz="1500">
              <a:latin typeface="Arial"/>
              <a:cs typeface="Arial"/>
            </a:endParaRPr>
          </a:p>
          <a:p>
            <a:pPr marL="2579370" marR="5080">
              <a:lnSpc>
                <a:spcPct val="108700"/>
              </a:lnSpc>
              <a:spcBef>
                <a:spcPts val="705"/>
              </a:spcBef>
            </a:pP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Fully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Adjustable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Power </a:t>
            </a:r>
            <a:r>
              <a:rPr sz="800" spc="-40" dirty="0">
                <a:solidFill>
                  <a:srgbClr val="231F20"/>
                </a:solidFill>
                <a:latin typeface="Verdana"/>
                <a:cs typeface="Verdana"/>
              </a:rPr>
              <a:t>Up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450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Watts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ionizing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power gives 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you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the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best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Verdana"/>
                <a:cs typeface="Verdana"/>
              </a:rPr>
              <a:t>pH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—ORP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from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your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particular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water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source.  </a:t>
            </a:r>
            <a:r>
              <a:rPr sz="800" spc="-25" dirty="0">
                <a:solidFill>
                  <a:srgbClr val="231F20"/>
                </a:solidFill>
                <a:latin typeface="Verdana"/>
                <a:cs typeface="Verdana"/>
              </a:rPr>
              <a:t>SMPS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provides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more 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power,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greater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efficiency, and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ultimate  durability.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Advanced </a:t>
            </a:r>
            <a:r>
              <a:rPr sz="800" spc="-35" dirty="0">
                <a:solidFill>
                  <a:srgbClr val="231F20"/>
                </a:solidFill>
                <a:latin typeface="Verdana"/>
                <a:cs typeface="Verdana"/>
              </a:rPr>
              <a:t>Micom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computer</a:t>
            </a:r>
            <a:r>
              <a:rPr sz="8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system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0229" y="4933302"/>
            <a:ext cx="2806700" cy="953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231F20"/>
                </a:solidFill>
                <a:latin typeface="Arial"/>
                <a:cs typeface="Arial"/>
              </a:rPr>
              <a:t>POWERFUL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SMPS 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POWER SYSTEM </a:t>
            </a:r>
            <a:r>
              <a:rPr sz="800" spc="-35" dirty="0">
                <a:solidFill>
                  <a:srgbClr val="231F20"/>
                </a:solidFill>
                <a:latin typeface="Verdana"/>
                <a:cs typeface="Verdana"/>
              </a:rPr>
              <a:t>is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most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advanced 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system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in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market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to ensure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that your water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ionizer </a:t>
            </a:r>
            <a:r>
              <a:rPr sz="800" spc="-35" dirty="0">
                <a:solidFill>
                  <a:srgbClr val="231F20"/>
                </a:solidFill>
                <a:latin typeface="Verdana"/>
                <a:cs typeface="Verdana"/>
              </a:rPr>
              <a:t>is 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producing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most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powerful ionized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water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for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years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800" spc="-2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years 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come.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Unlike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800" spc="-40" dirty="0">
                <a:solidFill>
                  <a:srgbClr val="231F20"/>
                </a:solidFill>
                <a:latin typeface="Verdana"/>
                <a:cs typeface="Verdana"/>
              </a:rPr>
              <a:t>old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outdated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transformers,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800" spc="-25" dirty="0">
                <a:solidFill>
                  <a:srgbClr val="231F20"/>
                </a:solidFill>
                <a:latin typeface="Verdana"/>
                <a:cs typeface="Verdana"/>
              </a:rPr>
              <a:t>SMPS 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system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has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been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shown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last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longer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run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cooler.</a:t>
            </a:r>
            <a:r>
              <a:rPr sz="8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With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the 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most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up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date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technology,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you'll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never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have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to worry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about  </a:t>
            </a: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the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pH,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Hydrogen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Verdana"/>
                <a:cs typeface="Verdana"/>
              </a:rPr>
              <a:t>&amp;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Verdana"/>
                <a:cs typeface="Verdana"/>
              </a:rPr>
              <a:t>ORP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Verdana"/>
                <a:cs typeface="Verdana"/>
              </a:rPr>
              <a:t>levels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your</a:t>
            </a:r>
            <a:r>
              <a:rPr sz="8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water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Verdana"/>
                <a:cs typeface="Verdana"/>
              </a:rPr>
              <a:t>ionizer.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30035" y="3406444"/>
            <a:ext cx="4203065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dirty="0">
                <a:solidFill>
                  <a:srgbClr val="231F20"/>
                </a:solidFill>
                <a:latin typeface="Arial"/>
                <a:cs typeface="Arial"/>
              </a:rPr>
              <a:t>PREMIUM </a:t>
            </a:r>
            <a:r>
              <a:rPr sz="1850" b="1" spc="-30" dirty="0">
                <a:solidFill>
                  <a:srgbClr val="231F20"/>
                </a:solidFill>
                <a:latin typeface="Arial"/>
                <a:cs typeface="Arial"/>
              </a:rPr>
              <a:t>DUAL </a:t>
            </a:r>
            <a:r>
              <a:rPr sz="1850" b="1" spc="-55" dirty="0">
                <a:solidFill>
                  <a:srgbClr val="231F20"/>
                </a:solidFill>
                <a:latin typeface="Arial"/>
                <a:cs typeface="Arial"/>
              </a:rPr>
              <a:t>FILTRATION</a:t>
            </a:r>
            <a:r>
              <a:rPr sz="1850" b="1" spc="-2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50" b="1" spc="-55" dirty="0">
                <a:solidFill>
                  <a:srgbClr val="231F20"/>
                </a:solidFill>
                <a:latin typeface="Arial"/>
                <a:cs typeface="Arial"/>
              </a:rPr>
              <a:t>SYSTEM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361950" y="3891673"/>
            <a:ext cx="5219700" cy="2305685"/>
            <a:chOff x="6361950" y="3891673"/>
            <a:chExt cx="5219700" cy="2305685"/>
          </a:xfrm>
        </p:grpSpPr>
        <p:sp>
          <p:nvSpPr>
            <p:cNvPr id="25" name="object 25"/>
            <p:cNvSpPr/>
            <p:nvPr/>
          </p:nvSpPr>
          <p:spPr>
            <a:xfrm>
              <a:off x="6361951" y="3891673"/>
              <a:ext cx="5186045" cy="1590040"/>
            </a:xfrm>
            <a:custGeom>
              <a:avLst/>
              <a:gdLst/>
              <a:ahLst/>
              <a:cxnLst/>
              <a:rect l="l" t="t" r="r" b="b"/>
              <a:pathLst>
                <a:path w="5186045" h="1590039">
                  <a:moveTo>
                    <a:pt x="5185791" y="0"/>
                  </a:moveTo>
                  <a:lnTo>
                    <a:pt x="0" y="0"/>
                  </a:lnTo>
                  <a:lnTo>
                    <a:pt x="0" y="619112"/>
                  </a:lnTo>
                  <a:lnTo>
                    <a:pt x="0" y="1589570"/>
                  </a:lnTo>
                  <a:lnTo>
                    <a:pt x="5185791" y="1589570"/>
                  </a:lnTo>
                  <a:lnTo>
                    <a:pt x="5185791" y="619112"/>
                  </a:lnTo>
                  <a:lnTo>
                    <a:pt x="5185791" y="0"/>
                  </a:lnTo>
                  <a:close/>
                </a:path>
              </a:pathLst>
            </a:custGeom>
            <a:solidFill>
              <a:srgbClr val="DFE9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61963" y="3891673"/>
              <a:ext cx="2623233" cy="158955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18791" y="4510786"/>
              <a:ext cx="2962910" cy="1686560"/>
            </a:xfrm>
            <a:custGeom>
              <a:avLst/>
              <a:gdLst/>
              <a:ahLst/>
              <a:cxnLst/>
              <a:rect l="l" t="t" r="r" b="b"/>
              <a:pathLst>
                <a:path w="2962909" h="1686560">
                  <a:moveTo>
                    <a:pt x="2962300" y="0"/>
                  </a:moveTo>
                  <a:lnTo>
                    <a:pt x="0" y="0"/>
                  </a:lnTo>
                  <a:lnTo>
                    <a:pt x="0" y="1685963"/>
                  </a:lnTo>
                  <a:lnTo>
                    <a:pt x="2962300" y="1685963"/>
                  </a:lnTo>
                  <a:lnTo>
                    <a:pt x="29623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15430" y="5381282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4" h="629285">
                  <a:moveTo>
                    <a:pt x="314363" y="0"/>
                  </a:moveTo>
                  <a:lnTo>
                    <a:pt x="267907" y="3408"/>
                  </a:lnTo>
                  <a:lnTo>
                    <a:pt x="223569" y="13308"/>
                  </a:lnTo>
                  <a:lnTo>
                    <a:pt x="181833" y="29214"/>
                  </a:lnTo>
                  <a:lnTo>
                    <a:pt x="143187" y="50641"/>
                  </a:lnTo>
                  <a:lnTo>
                    <a:pt x="108116" y="77101"/>
                  </a:lnTo>
                  <a:lnTo>
                    <a:pt x="77106" y="108109"/>
                  </a:lnTo>
                  <a:lnTo>
                    <a:pt x="50644" y="143178"/>
                  </a:lnTo>
                  <a:lnTo>
                    <a:pt x="29217" y="181823"/>
                  </a:lnTo>
                  <a:lnTo>
                    <a:pt x="13309" y="223557"/>
                  </a:lnTo>
                  <a:lnTo>
                    <a:pt x="3408" y="267895"/>
                  </a:lnTo>
                  <a:lnTo>
                    <a:pt x="0" y="314350"/>
                  </a:lnTo>
                  <a:lnTo>
                    <a:pt x="3408" y="360802"/>
                  </a:lnTo>
                  <a:lnTo>
                    <a:pt x="13309" y="405138"/>
                  </a:lnTo>
                  <a:lnTo>
                    <a:pt x="29217" y="446871"/>
                  </a:lnTo>
                  <a:lnTo>
                    <a:pt x="50644" y="485516"/>
                  </a:lnTo>
                  <a:lnTo>
                    <a:pt x="77106" y="520586"/>
                  </a:lnTo>
                  <a:lnTo>
                    <a:pt x="108116" y="551595"/>
                  </a:lnTo>
                  <a:lnTo>
                    <a:pt x="143187" y="578056"/>
                  </a:lnTo>
                  <a:lnTo>
                    <a:pt x="181833" y="599483"/>
                  </a:lnTo>
                  <a:lnTo>
                    <a:pt x="223569" y="615391"/>
                  </a:lnTo>
                  <a:lnTo>
                    <a:pt x="267907" y="625292"/>
                  </a:lnTo>
                  <a:lnTo>
                    <a:pt x="314363" y="628700"/>
                  </a:lnTo>
                  <a:lnTo>
                    <a:pt x="360815" y="625292"/>
                  </a:lnTo>
                  <a:lnTo>
                    <a:pt x="405150" y="615391"/>
                  </a:lnTo>
                  <a:lnTo>
                    <a:pt x="446884" y="599483"/>
                  </a:lnTo>
                  <a:lnTo>
                    <a:pt x="485529" y="578056"/>
                  </a:lnTo>
                  <a:lnTo>
                    <a:pt x="520599" y="551595"/>
                  </a:lnTo>
                  <a:lnTo>
                    <a:pt x="551607" y="520586"/>
                  </a:lnTo>
                  <a:lnTo>
                    <a:pt x="578069" y="485516"/>
                  </a:lnTo>
                  <a:lnTo>
                    <a:pt x="599496" y="446871"/>
                  </a:lnTo>
                  <a:lnTo>
                    <a:pt x="615404" y="405138"/>
                  </a:lnTo>
                  <a:lnTo>
                    <a:pt x="625305" y="360802"/>
                  </a:lnTo>
                  <a:lnTo>
                    <a:pt x="628713" y="314350"/>
                  </a:lnTo>
                  <a:lnTo>
                    <a:pt x="625305" y="267895"/>
                  </a:lnTo>
                  <a:lnTo>
                    <a:pt x="615404" y="223557"/>
                  </a:lnTo>
                  <a:lnTo>
                    <a:pt x="599496" y="181823"/>
                  </a:lnTo>
                  <a:lnTo>
                    <a:pt x="578069" y="143178"/>
                  </a:lnTo>
                  <a:lnTo>
                    <a:pt x="551607" y="108109"/>
                  </a:lnTo>
                  <a:lnTo>
                    <a:pt x="520599" y="77101"/>
                  </a:lnTo>
                  <a:lnTo>
                    <a:pt x="485529" y="50641"/>
                  </a:lnTo>
                  <a:lnTo>
                    <a:pt x="446884" y="29214"/>
                  </a:lnTo>
                  <a:lnTo>
                    <a:pt x="405150" y="13308"/>
                  </a:lnTo>
                  <a:lnTo>
                    <a:pt x="360815" y="3408"/>
                  </a:lnTo>
                  <a:lnTo>
                    <a:pt x="314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06921" y="5438368"/>
              <a:ext cx="445744" cy="4848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15430" y="5381282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4" h="629285">
                  <a:moveTo>
                    <a:pt x="314363" y="0"/>
                  </a:moveTo>
                  <a:lnTo>
                    <a:pt x="360815" y="3408"/>
                  </a:lnTo>
                  <a:lnTo>
                    <a:pt x="405150" y="13308"/>
                  </a:lnTo>
                  <a:lnTo>
                    <a:pt x="446884" y="29214"/>
                  </a:lnTo>
                  <a:lnTo>
                    <a:pt x="485529" y="50641"/>
                  </a:lnTo>
                  <a:lnTo>
                    <a:pt x="520599" y="77101"/>
                  </a:lnTo>
                  <a:lnTo>
                    <a:pt x="551607" y="108109"/>
                  </a:lnTo>
                  <a:lnTo>
                    <a:pt x="578069" y="143178"/>
                  </a:lnTo>
                  <a:lnTo>
                    <a:pt x="599496" y="181823"/>
                  </a:lnTo>
                  <a:lnTo>
                    <a:pt x="615404" y="223557"/>
                  </a:lnTo>
                  <a:lnTo>
                    <a:pt x="625305" y="267895"/>
                  </a:lnTo>
                  <a:lnTo>
                    <a:pt x="628713" y="314350"/>
                  </a:lnTo>
                  <a:lnTo>
                    <a:pt x="625305" y="360802"/>
                  </a:lnTo>
                  <a:lnTo>
                    <a:pt x="615404" y="405138"/>
                  </a:lnTo>
                  <a:lnTo>
                    <a:pt x="599496" y="446871"/>
                  </a:lnTo>
                  <a:lnTo>
                    <a:pt x="578069" y="485516"/>
                  </a:lnTo>
                  <a:lnTo>
                    <a:pt x="551607" y="520586"/>
                  </a:lnTo>
                  <a:lnTo>
                    <a:pt x="520599" y="551595"/>
                  </a:lnTo>
                  <a:lnTo>
                    <a:pt x="485529" y="578056"/>
                  </a:lnTo>
                  <a:lnTo>
                    <a:pt x="446884" y="599483"/>
                  </a:lnTo>
                  <a:lnTo>
                    <a:pt x="405150" y="615391"/>
                  </a:lnTo>
                  <a:lnTo>
                    <a:pt x="360815" y="625292"/>
                  </a:lnTo>
                  <a:lnTo>
                    <a:pt x="314363" y="628700"/>
                  </a:lnTo>
                  <a:lnTo>
                    <a:pt x="267907" y="625292"/>
                  </a:lnTo>
                  <a:lnTo>
                    <a:pt x="223569" y="615391"/>
                  </a:lnTo>
                  <a:lnTo>
                    <a:pt x="181833" y="599483"/>
                  </a:lnTo>
                  <a:lnTo>
                    <a:pt x="143187" y="578056"/>
                  </a:lnTo>
                  <a:lnTo>
                    <a:pt x="108116" y="551595"/>
                  </a:lnTo>
                  <a:lnTo>
                    <a:pt x="77106" y="520586"/>
                  </a:lnTo>
                  <a:lnTo>
                    <a:pt x="50644" y="485516"/>
                  </a:lnTo>
                  <a:lnTo>
                    <a:pt x="29217" y="446871"/>
                  </a:lnTo>
                  <a:lnTo>
                    <a:pt x="13309" y="405138"/>
                  </a:lnTo>
                  <a:lnTo>
                    <a:pt x="3408" y="360802"/>
                  </a:lnTo>
                  <a:lnTo>
                    <a:pt x="0" y="314350"/>
                  </a:lnTo>
                  <a:lnTo>
                    <a:pt x="3408" y="267895"/>
                  </a:lnTo>
                  <a:lnTo>
                    <a:pt x="13309" y="223557"/>
                  </a:lnTo>
                  <a:lnTo>
                    <a:pt x="29217" y="181823"/>
                  </a:lnTo>
                  <a:lnTo>
                    <a:pt x="50644" y="143178"/>
                  </a:lnTo>
                  <a:lnTo>
                    <a:pt x="77106" y="108109"/>
                  </a:lnTo>
                  <a:lnTo>
                    <a:pt x="108116" y="77101"/>
                  </a:lnTo>
                  <a:lnTo>
                    <a:pt x="143187" y="50641"/>
                  </a:lnTo>
                  <a:lnTo>
                    <a:pt x="181833" y="29214"/>
                  </a:lnTo>
                  <a:lnTo>
                    <a:pt x="223569" y="13308"/>
                  </a:lnTo>
                  <a:lnTo>
                    <a:pt x="267907" y="3408"/>
                  </a:lnTo>
                  <a:lnTo>
                    <a:pt x="314363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11453" y="5381282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4" h="629285">
                  <a:moveTo>
                    <a:pt x="314363" y="0"/>
                  </a:moveTo>
                  <a:lnTo>
                    <a:pt x="267907" y="3408"/>
                  </a:lnTo>
                  <a:lnTo>
                    <a:pt x="223569" y="13308"/>
                  </a:lnTo>
                  <a:lnTo>
                    <a:pt x="181833" y="29214"/>
                  </a:lnTo>
                  <a:lnTo>
                    <a:pt x="143187" y="50641"/>
                  </a:lnTo>
                  <a:lnTo>
                    <a:pt x="108116" y="77101"/>
                  </a:lnTo>
                  <a:lnTo>
                    <a:pt x="77106" y="108109"/>
                  </a:lnTo>
                  <a:lnTo>
                    <a:pt x="50644" y="143178"/>
                  </a:lnTo>
                  <a:lnTo>
                    <a:pt x="29217" y="181823"/>
                  </a:lnTo>
                  <a:lnTo>
                    <a:pt x="13309" y="223557"/>
                  </a:lnTo>
                  <a:lnTo>
                    <a:pt x="3408" y="267895"/>
                  </a:lnTo>
                  <a:lnTo>
                    <a:pt x="0" y="314350"/>
                  </a:lnTo>
                  <a:lnTo>
                    <a:pt x="3408" y="360802"/>
                  </a:lnTo>
                  <a:lnTo>
                    <a:pt x="13309" y="405138"/>
                  </a:lnTo>
                  <a:lnTo>
                    <a:pt x="29217" y="446871"/>
                  </a:lnTo>
                  <a:lnTo>
                    <a:pt x="50644" y="485516"/>
                  </a:lnTo>
                  <a:lnTo>
                    <a:pt x="77106" y="520586"/>
                  </a:lnTo>
                  <a:lnTo>
                    <a:pt x="108116" y="551595"/>
                  </a:lnTo>
                  <a:lnTo>
                    <a:pt x="143187" y="578056"/>
                  </a:lnTo>
                  <a:lnTo>
                    <a:pt x="181833" y="599483"/>
                  </a:lnTo>
                  <a:lnTo>
                    <a:pt x="223569" y="615391"/>
                  </a:lnTo>
                  <a:lnTo>
                    <a:pt x="267907" y="625292"/>
                  </a:lnTo>
                  <a:lnTo>
                    <a:pt x="314363" y="628700"/>
                  </a:lnTo>
                  <a:lnTo>
                    <a:pt x="360815" y="625292"/>
                  </a:lnTo>
                  <a:lnTo>
                    <a:pt x="405150" y="615391"/>
                  </a:lnTo>
                  <a:lnTo>
                    <a:pt x="446884" y="599483"/>
                  </a:lnTo>
                  <a:lnTo>
                    <a:pt x="485529" y="578056"/>
                  </a:lnTo>
                  <a:lnTo>
                    <a:pt x="520599" y="551595"/>
                  </a:lnTo>
                  <a:lnTo>
                    <a:pt x="551607" y="520586"/>
                  </a:lnTo>
                  <a:lnTo>
                    <a:pt x="578069" y="485516"/>
                  </a:lnTo>
                  <a:lnTo>
                    <a:pt x="599496" y="446871"/>
                  </a:lnTo>
                  <a:lnTo>
                    <a:pt x="615404" y="405138"/>
                  </a:lnTo>
                  <a:lnTo>
                    <a:pt x="625305" y="360802"/>
                  </a:lnTo>
                  <a:lnTo>
                    <a:pt x="628713" y="314350"/>
                  </a:lnTo>
                  <a:lnTo>
                    <a:pt x="625305" y="267895"/>
                  </a:lnTo>
                  <a:lnTo>
                    <a:pt x="615404" y="223557"/>
                  </a:lnTo>
                  <a:lnTo>
                    <a:pt x="599496" y="181823"/>
                  </a:lnTo>
                  <a:lnTo>
                    <a:pt x="578069" y="143178"/>
                  </a:lnTo>
                  <a:lnTo>
                    <a:pt x="551607" y="108109"/>
                  </a:lnTo>
                  <a:lnTo>
                    <a:pt x="520599" y="77101"/>
                  </a:lnTo>
                  <a:lnTo>
                    <a:pt x="485529" y="50641"/>
                  </a:lnTo>
                  <a:lnTo>
                    <a:pt x="446884" y="29214"/>
                  </a:lnTo>
                  <a:lnTo>
                    <a:pt x="405150" y="13308"/>
                  </a:lnTo>
                  <a:lnTo>
                    <a:pt x="360815" y="3408"/>
                  </a:lnTo>
                  <a:lnTo>
                    <a:pt x="314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29411" y="5442381"/>
              <a:ext cx="182689" cy="4828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11453" y="5381282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4" h="629285">
                  <a:moveTo>
                    <a:pt x="314363" y="0"/>
                  </a:moveTo>
                  <a:lnTo>
                    <a:pt x="360815" y="3408"/>
                  </a:lnTo>
                  <a:lnTo>
                    <a:pt x="405150" y="13308"/>
                  </a:lnTo>
                  <a:lnTo>
                    <a:pt x="446884" y="29214"/>
                  </a:lnTo>
                  <a:lnTo>
                    <a:pt x="485529" y="50641"/>
                  </a:lnTo>
                  <a:lnTo>
                    <a:pt x="520599" y="77101"/>
                  </a:lnTo>
                  <a:lnTo>
                    <a:pt x="551607" y="108109"/>
                  </a:lnTo>
                  <a:lnTo>
                    <a:pt x="578069" y="143178"/>
                  </a:lnTo>
                  <a:lnTo>
                    <a:pt x="599496" y="181823"/>
                  </a:lnTo>
                  <a:lnTo>
                    <a:pt x="615404" y="223557"/>
                  </a:lnTo>
                  <a:lnTo>
                    <a:pt x="625305" y="267895"/>
                  </a:lnTo>
                  <a:lnTo>
                    <a:pt x="628713" y="314350"/>
                  </a:lnTo>
                  <a:lnTo>
                    <a:pt x="625305" y="360802"/>
                  </a:lnTo>
                  <a:lnTo>
                    <a:pt x="615404" y="405138"/>
                  </a:lnTo>
                  <a:lnTo>
                    <a:pt x="599496" y="446871"/>
                  </a:lnTo>
                  <a:lnTo>
                    <a:pt x="578069" y="485516"/>
                  </a:lnTo>
                  <a:lnTo>
                    <a:pt x="551607" y="520586"/>
                  </a:lnTo>
                  <a:lnTo>
                    <a:pt x="520599" y="551595"/>
                  </a:lnTo>
                  <a:lnTo>
                    <a:pt x="485529" y="578056"/>
                  </a:lnTo>
                  <a:lnTo>
                    <a:pt x="446884" y="599483"/>
                  </a:lnTo>
                  <a:lnTo>
                    <a:pt x="405150" y="615391"/>
                  </a:lnTo>
                  <a:lnTo>
                    <a:pt x="360815" y="625292"/>
                  </a:lnTo>
                  <a:lnTo>
                    <a:pt x="314363" y="628700"/>
                  </a:lnTo>
                  <a:lnTo>
                    <a:pt x="267907" y="625292"/>
                  </a:lnTo>
                  <a:lnTo>
                    <a:pt x="223569" y="615391"/>
                  </a:lnTo>
                  <a:lnTo>
                    <a:pt x="181833" y="599483"/>
                  </a:lnTo>
                  <a:lnTo>
                    <a:pt x="143187" y="578056"/>
                  </a:lnTo>
                  <a:lnTo>
                    <a:pt x="108116" y="551595"/>
                  </a:lnTo>
                  <a:lnTo>
                    <a:pt x="77106" y="520586"/>
                  </a:lnTo>
                  <a:lnTo>
                    <a:pt x="50644" y="485516"/>
                  </a:lnTo>
                  <a:lnTo>
                    <a:pt x="29217" y="446871"/>
                  </a:lnTo>
                  <a:lnTo>
                    <a:pt x="13309" y="405138"/>
                  </a:lnTo>
                  <a:lnTo>
                    <a:pt x="3408" y="360802"/>
                  </a:lnTo>
                  <a:lnTo>
                    <a:pt x="0" y="314350"/>
                  </a:lnTo>
                  <a:lnTo>
                    <a:pt x="3408" y="267895"/>
                  </a:lnTo>
                  <a:lnTo>
                    <a:pt x="13309" y="223557"/>
                  </a:lnTo>
                  <a:lnTo>
                    <a:pt x="29217" y="181823"/>
                  </a:lnTo>
                  <a:lnTo>
                    <a:pt x="50644" y="143178"/>
                  </a:lnTo>
                  <a:lnTo>
                    <a:pt x="77106" y="108109"/>
                  </a:lnTo>
                  <a:lnTo>
                    <a:pt x="108116" y="77101"/>
                  </a:lnTo>
                  <a:lnTo>
                    <a:pt x="143187" y="50641"/>
                  </a:lnTo>
                  <a:lnTo>
                    <a:pt x="181833" y="29214"/>
                  </a:lnTo>
                  <a:lnTo>
                    <a:pt x="223569" y="13308"/>
                  </a:lnTo>
                  <a:lnTo>
                    <a:pt x="267907" y="3408"/>
                  </a:lnTo>
                  <a:lnTo>
                    <a:pt x="314363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61950" y="3891673"/>
            <a:ext cx="5219700" cy="619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L="4109720" marR="236220" indent="-106680" algn="r">
              <a:lnSpc>
                <a:spcPts val="1050"/>
              </a:lnSpc>
            </a:pP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CLEAN</a:t>
            </a:r>
            <a:r>
              <a:rPr sz="9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9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FRESH 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MAX</a:t>
            </a:r>
            <a:r>
              <a:rPr sz="95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POWER 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SMPS</a:t>
            </a:r>
            <a:r>
              <a:rPr sz="95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SYSTEM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29220" y="6016468"/>
            <a:ext cx="591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45" dirty="0">
                <a:solidFill>
                  <a:srgbClr val="231F20"/>
                </a:solidFill>
                <a:latin typeface="Arial"/>
                <a:cs typeface="Arial"/>
              </a:rPr>
              <a:t>0.1 </a:t>
            </a:r>
            <a:r>
              <a:rPr sz="500" b="1" spc="-10" dirty="0">
                <a:solidFill>
                  <a:srgbClr val="231F20"/>
                </a:solidFill>
                <a:latin typeface="Arial"/>
                <a:cs typeface="Arial"/>
              </a:rPr>
              <a:t>micron </a:t>
            </a:r>
            <a:r>
              <a:rPr sz="500" b="1" spc="-5" dirty="0">
                <a:solidFill>
                  <a:srgbClr val="231F20"/>
                </a:solidFill>
                <a:latin typeface="Arial"/>
                <a:cs typeface="Arial"/>
              </a:rPr>
              <a:t>UF</a:t>
            </a:r>
            <a:r>
              <a:rPr sz="5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231F20"/>
                </a:solidFill>
                <a:latin typeface="Arial"/>
                <a:cs typeface="Arial"/>
              </a:rPr>
              <a:t>Filter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18791" y="4510785"/>
            <a:ext cx="2962910" cy="9709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16205" marR="111125" indent="1905" algn="just">
              <a:lnSpc>
                <a:spcPct val="108700"/>
              </a:lnSpc>
              <a:spcBef>
                <a:spcPts val="244"/>
              </a:spcBef>
            </a:pPr>
            <a:r>
              <a:rPr sz="800" spc="-65" dirty="0">
                <a:solidFill>
                  <a:srgbClr val="FFFFFF"/>
                </a:solidFill>
                <a:latin typeface="Verdana"/>
                <a:cs typeface="Verdana"/>
              </a:rPr>
              <a:t>Premium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Multi-Stage </a:t>
            </a:r>
            <a:r>
              <a:rPr sz="800" spc="-40" dirty="0">
                <a:solidFill>
                  <a:srgbClr val="FFFFFF"/>
                </a:solidFill>
                <a:latin typeface="Verdana"/>
                <a:cs typeface="Verdana"/>
              </a:rPr>
              <a:t>Media ULTRA </a:t>
            </a:r>
            <a:r>
              <a:rPr sz="800" spc="-25" dirty="0">
                <a:solidFill>
                  <a:srgbClr val="FFFFFF"/>
                </a:solidFill>
                <a:latin typeface="Verdana"/>
                <a:cs typeface="Verdana"/>
              </a:rPr>
              <a:t>DUAL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Filtration </a:t>
            </a:r>
            <a:r>
              <a:rPr sz="800" spc="-75" dirty="0">
                <a:solidFill>
                  <a:srgbClr val="FFFFFF"/>
                </a:solidFill>
                <a:latin typeface="Verdana"/>
                <a:cs typeface="Verdana"/>
              </a:rPr>
              <a:t>System  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Dual filtration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system </a:t>
            </a:r>
            <a:r>
              <a:rPr sz="800" spc="-25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made </a:t>
            </a:r>
            <a:r>
              <a:rPr sz="800" spc="-40" dirty="0">
                <a:solidFill>
                  <a:srgbClr val="FFFFFF"/>
                </a:solidFill>
                <a:latin typeface="Verdana"/>
                <a:cs typeface="Verdana"/>
              </a:rPr>
              <a:t>up of multi 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level stage 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specialized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media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filter and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800" spc="-70" dirty="0">
                <a:solidFill>
                  <a:srgbClr val="FFFFFF"/>
                </a:solidFill>
                <a:latin typeface="Verdana"/>
                <a:cs typeface="Verdana"/>
              </a:rPr>
              <a:t>premium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activated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carbon</a:t>
            </a:r>
            <a:r>
              <a:rPr sz="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Verdana"/>
                <a:cs typeface="Verdana"/>
              </a:rPr>
              <a:t>filter. 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800" spc="-65" dirty="0">
                <a:solidFill>
                  <a:srgbClr val="FFFFFF"/>
                </a:solidFill>
                <a:latin typeface="Verdana"/>
                <a:cs typeface="Verdana"/>
              </a:rPr>
              <a:t>Premium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Activated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Carbon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filter 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structured to </a:t>
            </a:r>
            <a:r>
              <a:rPr sz="800" spc="-65" dirty="0">
                <a:solidFill>
                  <a:srgbClr val="FFFFFF"/>
                </a:solidFill>
                <a:latin typeface="Verdana"/>
                <a:cs typeface="Verdana"/>
              </a:rPr>
              <a:t>improve 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reduction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800" spc="-70" dirty="0">
                <a:solidFill>
                  <a:srgbClr val="FFFFFF"/>
                </a:solidFill>
                <a:latin typeface="Verdana"/>
                <a:cs typeface="Verdana"/>
              </a:rPr>
              <a:t>heavy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metals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fluoride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found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many</a:t>
            </a:r>
            <a:r>
              <a:rPr sz="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city  </a:t>
            </a:r>
            <a:r>
              <a:rPr sz="800" spc="-65" dirty="0">
                <a:solidFill>
                  <a:srgbClr val="FFFFFF"/>
                </a:solidFill>
                <a:latin typeface="Verdana"/>
                <a:cs typeface="Verdana"/>
              </a:rPr>
              <a:t>water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sources.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silver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activated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carbon</a:t>
            </a:r>
            <a:r>
              <a:rPr sz="8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portion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filter  </a:t>
            </a:r>
            <a:r>
              <a:rPr sz="800" spc="-40" dirty="0">
                <a:solidFill>
                  <a:srgbClr val="FFFFFF"/>
                </a:solidFill>
                <a:latin typeface="Verdana"/>
                <a:cs typeface="Verdana"/>
              </a:rPr>
              <a:t>kills</a:t>
            </a:r>
            <a:r>
              <a:rPr sz="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bacteria</a:t>
            </a:r>
            <a:r>
              <a:rPr sz="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keeps</a:t>
            </a:r>
            <a:r>
              <a:rPr sz="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Verdana"/>
                <a:cs typeface="Verdana"/>
              </a:rPr>
              <a:t>them</a:t>
            </a:r>
            <a:r>
              <a:rPr sz="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growing</a:t>
            </a:r>
            <a:r>
              <a:rPr sz="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within</a:t>
            </a:r>
            <a:r>
              <a:rPr sz="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filter</a:t>
            </a:r>
            <a:r>
              <a:rPr sz="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18791" y="5481230"/>
            <a:ext cx="2962910" cy="7156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116839" algn="just">
              <a:lnSpc>
                <a:spcPts val="950"/>
              </a:lnSpc>
            </a:pP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being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passed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electrolysis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Verdana"/>
                <a:cs typeface="Verdana"/>
              </a:rPr>
              <a:t>chamber.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multi</a:t>
            </a:r>
            <a:endParaRPr sz="800">
              <a:latin typeface="Verdana"/>
              <a:cs typeface="Verdana"/>
            </a:endParaRPr>
          </a:p>
          <a:p>
            <a:pPr marL="115570" marR="114300" indent="1270" algn="just">
              <a:lnSpc>
                <a:spcPct val="108700"/>
              </a:lnSpc>
            </a:pPr>
            <a:r>
              <a:rPr sz="800" spc="-40" dirty="0">
                <a:solidFill>
                  <a:srgbClr val="FFFFFF"/>
                </a:solidFill>
                <a:latin typeface="Verdana"/>
                <a:cs typeface="Verdana"/>
              </a:rPr>
              <a:t>level stage sediment filter 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reduces additional </a:t>
            </a:r>
            <a:r>
              <a:rPr sz="800" spc="-40" dirty="0">
                <a:solidFill>
                  <a:srgbClr val="FFFFFF"/>
                </a:solidFill>
                <a:latin typeface="Verdana"/>
                <a:cs typeface="Verdana"/>
              </a:rPr>
              <a:t>sediment 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particles in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800" spc="-65" dirty="0">
                <a:solidFill>
                  <a:srgbClr val="FFFFFF"/>
                </a:solidFill>
                <a:latin typeface="Verdana"/>
                <a:cs typeface="Verdana"/>
              </a:rPr>
              <a:t>water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maintaining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life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and performance</a:t>
            </a:r>
            <a:r>
              <a:rPr sz="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your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water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ionizer. </a:t>
            </a:r>
            <a:r>
              <a:rPr sz="800" spc="-90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800" spc="-40" dirty="0">
                <a:solidFill>
                  <a:srgbClr val="FFFFFF"/>
                </a:solidFill>
                <a:latin typeface="Verdana"/>
                <a:cs typeface="Verdana"/>
              </a:rPr>
              <a:t>contains </a:t>
            </a: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Membrane 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which 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will  </a:t>
            </a:r>
            <a:r>
              <a:rPr sz="800" spc="-70" dirty="0">
                <a:solidFill>
                  <a:srgbClr val="FFFFFF"/>
                </a:solidFill>
                <a:latin typeface="Verdana"/>
                <a:cs typeface="Verdana"/>
              </a:rPr>
              <a:t>removes</a:t>
            </a:r>
            <a:r>
              <a:rPr sz="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bacteria.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6339878" y="543686"/>
            <a:ext cx="4794885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45" dirty="0">
                <a:solidFill>
                  <a:srgbClr val="231F20"/>
                </a:solidFill>
              </a:rPr>
              <a:t>8 </a:t>
            </a:r>
            <a:r>
              <a:rPr sz="1850" spc="-45" dirty="0">
                <a:solidFill>
                  <a:srgbClr val="231F20"/>
                </a:solidFill>
              </a:rPr>
              <a:t>LANGUAGES </a:t>
            </a:r>
            <a:r>
              <a:rPr sz="1850" spc="-25" dirty="0">
                <a:solidFill>
                  <a:srgbClr val="231F20"/>
                </a:solidFill>
              </a:rPr>
              <a:t>VOICE </a:t>
            </a:r>
            <a:r>
              <a:rPr sz="1850" spc="-35" dirty="0">
                <a:solidFill>
                  <a:srgbClr val="231F20"/>
                </a:solidFill>
              </a:rPr>
              <a:t>SELECTION</a:t>
            </a:r>
            <a:r>
              <a:rPr sz="1850" spc="-290" dirty="0">
                <a:solidFill>
                  <a:srgbClr val="231F20"/>
                </a:solidFill>
              </a:rPr>
              <a:t> </a:t>
            </a:r>
            <a:r>
              <a:rPr sz="1850" spc="-55" dirty="0">
                <a:solidFill>
                  <a:srgbClr val="231F20"/>
                </a:solidFill>
              </a:rPr>
              <a:t>SYSTEM</a:t>
            </a:r>
            <a:endParaRPr sz="1850"/>
          </a:p>
        </p:txBody>
      </p:sp>
      <p:sp>
        <p:nvSpPr>
          <p:cNvPr id="39" name="object 39"/>
          <p:cNvSpPr/>
          <p:nvPr/>
        </p:nvSpPr>
        <p:spPr>
          <a:xfrm>
            <a:off x="680478" y="630097"/>
            <a:ext cx="2074649" cy="10397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8166" y="2057730"/>
            <a:ext cx="1912467" cy="12415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64192" y="1101166"/>
            <a:ext cx="2811348" cy="21117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019" y="597573"/>
            <a:ext cx="9681210" cy="449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u="heavy" spc="295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Why</a:t>
            </a:r>
            <a:r>
              <a:rPr sz="2700" b="1" u="heavy" spc="5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 </a:t>
            </a:r>
            <a:r>
              <a:rPr sz="2700" b="1" u="heavy" spc="110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choose</a:t>
            </a:r>
            <a:r>
              <a:rPr sz="2700" b="1" u="heavy" spc="5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 </a:t>
            </a:r>
            <a:r>
              <a:rPr sz="2700" b="1" u="heavy" spc="170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Aqua</a:t>
            </a:r>
            <a:r>
              <a:rPr sz="2700" b="1" u="heavy" spc="5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 </a:t>
            </a:r>
            <a:r>
              <a:rPr sz="2700" b="1" u="heavy" spc="140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Potens</a:t>
            </a:r>
            <a:r>
              <a:rPr sz="2700" b="1" u="heavy" spc="5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 </a:t>
            </a:r>
            <a:r>
              <a:rPr sz="2700" b="1" u="heavy" spc="135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Ionizer</a:t>
            </a:r>
            <a:r>
              <a:rPr sz="2700" b="1" u="heavy" spc="5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 </a:t>
            </a:r>
            <a:r>
              <a:rPr sz="2700" b="1" u="heavy" spc="110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over</a:t>
            </a:r>
            <a:r>
              <a:rPr sz="2700" b="1" u="heavy" spc="5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 </a:t>
            </a:r>
            <a:r>
              <a:rPr sz="2700" b="1" u="heavy" spc="200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Other</a:t>
            </a:r>
            <a:r>
              <a:rPr sz="2700" b="1" u="heavy" spc="5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 </a:t>
            </a:r>
            <a:r>
              <a:rPr sz="2700" b="1" u="heavy" spc="85" dirty="0">
                <a:solidFill>
                  <a:srgbClr val="245BAA"/>
                </a:solidFill>
                <a:uFill>
                  <a:solidFill>
                    <a:srgbClr val="245BAA"/>
                  </a:solidFill>
                </a:uFill>
                <a:latin typeface="Arial"/>
                <a:cs typeface="Arial"/>
              </a:rPr>
              <a:t>Ionizers?</a:t>
            </a:r>
            <a:endParaRPr sz="2700">
              <a:latin typeface="Arial"/>
              <a:cs typeface="Arial"/>
            </a:endParaRPr>
          </a:p>
          <a:p>
            <a:pPr marL="130175" indent="-116205">
              <a:lnSpc>
                <a:spcPct val="100000"/>
              </a:lnSpc>
              <a:spcBef>
                <a:spcPts val="2660"/>
              </a:spcBef>
              <a:buSzPct val="96296"/>
              <a:buChar char="•"/>
              <a:tabLst>
                <a:tab pos="130810" algn="l"/>
              </a:tabLst>
            </a:pPr>
            <a:r>
              <a:rPr sz="2700" b="1" spc="114" dirty="0">
                <a:solidFill>
                  <a:srgbClr val="231F20"/>
                </a:solidFill>
                <a:latin typeface="Arial"/>
                <a:cs typeface="Arial"/>
              </a:rPr>
              <a:t>pH, ORP </a:t>
            </a:r>
            <a:r>
              <a:rPr sz="2700" b="1" spc="-45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2700" b="1" spc="125" dirty="0">
                <a:solidFill>
                  <a:srgbClr val="231F20"/>
                </a:solidFill>
                <a:latin typeface="Arial"/>
                <a:cs typeface="Arial"/>
              </a:rPr>
              <a:t>Molecular </a:t>
            </a:r>
            <a:r>
              <a:rPr sz="2700" b="1" spc="150" dirty="0">
                <a:solidFill>
                  <a:srgbClr val="231F20"/>
                </a:solidFill>
                <a:latin typeface="Arial"/>
                <a:cs typeface="Arial"/>
              </a:rPr>
              <a:t>Hydrogen</a:t>
            </a:r>
            <a:r>
              <a:rPr sz="2700" b="1" spc="-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85" dirty="0">
                <a:solidFill>
                  <a:srgbClr val="231F20"/>
                </a:solidFill>
                <a:latin typeface="Arial"/>
                <a:cs typeface="Arial"/>
              </a:rPr>
              <a:t>Display</a:t>
            </a:r>
            <a:endParaRPr sz="27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484"/>
              </a:spcBef>
            </a:pPr>
            <a:r>
              <a:rPr sz="2700" b="1" spc="55" dirty="0">
                <a:solidFill>
                  <a:srgbClr val="231F20"/>
                </a:solidFill>
                <a:latin typeface="Arial"/>
                <a:cs typeface="Arial"/>
              </a:rPr>
              <a:t>•Service </a:t>
            </a:r>
            <a:r>
              <a:rPr sz="2700" b="1" spc="120" dirty="0">
                <a:solidFill>
                  <a:srgbClr val="231F20"/>
                </a:solidFill>
                <a:latin typeface="Arial"/>
                <a:cs typeface="Arial"/>
              </a:rPr>
              <a:t>provided </a:t>
            </a:r>
            <a:r>
              <a:rPr sz="2700" b="1" spc="150" dirty="0">
                <a:solidFill>
                  <a:srgbClr val="231F20"/>
                </a:solidFill>
                <a:latin typeface="Arial"/>
                <a:cs typeface="Arial"/>
              </a:rPr>
              <a:t>right </a:t>
            </a:r>
            <a:r>
              <a:rPr sz="2700" b="1" spc="19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2700" b="1" spc="-4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9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2700" b="1" spc="229" dirty="0">
                <a:solidFill>
                  <a:srgbClr val="231F20"/>
                </a:solidFill>
                <a:latin typeface="Arial"/>
                <a:cs typeface="Arial"/>
              </a:rPr>
              <a:t>home</a:t>
            </a:r>
            <a:endParaRPr sz="27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484"/>
              </a:spcBef>
            </a:pPr>
            <a:r>
              <a:rPr sz="2700" b="1" spc="85" dirty="0">
                <a:solidFill>
                  <a:srgbClr val="231F20"/>
                </a:solidFill>
                <a:latin typeface="Arial"/>
                <a:cs typeface="Arial"/>
              </a:rPr>
              <a:t>•Pricing </a:t>
            </a:r>
            <a:r>
              <a:rPr sz="2700" b="1" spc="140" dirty="0">
                <a:solidFill>
                  <a:srgbClr val="231F20"/>
                </a:solidFill>
                <a:latin typeface="Arial"/>
                <a:cs typeface="Arial"/>
              </a:rPr>
              <a:t>7 </a:t>
            </a:r>
            <a:r>
              <a:rPr sz="2700" b="1" spc="105" dirty="0">
                <a:solidFill>
                  <a:srgbClr val="231F20"/>
                </a:solidFill>
                <a:latin typeface="Arial"/>
                <a:cs typeface="Arial"/>
              </a:rPr>
              <a:t>plates </a:t>
            </a:r>
            <a:r>
              <a:rPr sz="2700" b="1" spc="180" dirty="0">
                <a:solidFill>
                  <a:srgbClr val="231F20"/>
                </a:solidFill>
                <a:latin typeface="Arial"/>
                <a:cs typeface="Arial"/>
              </a:rPr>
              <a:t>machine </a:t>
            </a:r>
            <a:r>
              <a:rPr sz="2700" b="1" spc="-45" dirty="0">
                <a:solidFill>
                  <a:srgbClr val="231F20"/>
                </a:solidFill>
                <a:latin typeface="Arial"/>
                <a:cs typeface="Arial"/>
              </a:rPr>
              <a:t>Rs </a:t>
            </a:r>
            <a:r>
              <a:rPr sz="2700" b="1" spc="35" dirty="0">
                <a:solidFill>
                  <a:srgbClr val="231F20"/>
                </a:solidFill>
                <a:latin typeface="Arial"/>
                <a:cs typeface="Arial"/>
              </a:rPr>
              <a:t>1,50,000/- </a:t>
            </a:r>
            <a:r>
              <a:rPr sz="2700" b="1" spc="-40" dirty="0">
                <a:solidFill>
                  <a:srgbClr val="231F20"/>
                </a:solidFill>
                <a:latin typeface="Arial"/>
                <a:cs typeface="Arial"/>
              </a:rPr>
              <a:t>vs </a:t>
            </a:r>
            <a:r>
              <a:rPr sz="2700" b="1" spc="-45" dirty="0">
                <a:solidFill>
                  <a:srgbClr val="231F20"/>
                </a:solidFill>
                <a:latin typeface="Arial"/>
                <a:cs typeface="Arial"/>
              </a:rPr>
              <a:t>Rs</a:t>
            </a:r>
            <a:r>
              <a:rPr sz="2700" b="1" spc="-5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114" dirty="0">
                <a:solidFill>
                  <a:srgbClr val="231F20"/>
                </a:solidFill>
                <a:latin typeface="Arial"/>
                <a:cs typeface="Arial"/>
              </a:rPr>
              <a:t>2,77,000</a:t>
            </a:r>
            <a:endParaRPr sz="27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480"/>
              </a:spcBef>
            </a:pPr>
            <a:r>
              <a:rPr sz="2700" b="1" spc="110" dirty="0">
                <a:solidFill>
                  <a:srgbClr val="231F20"/>
                </a:solidFill>
                <a:latin typeface="Arial"/>
                <a:cs typeface="Arial"/>
              </a:rPr>
              <a:t>•Hindi</a:t>
            </a:r>
            <a:r>
              <a:rPr sz="27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165" dirty="0">
                <a:solidFill>
                  <a:srgbClr val="231F20"/>
                </a:solidFill>
                <a:latin typeface="Arial"/>
                <a:cs typeface="Arial"/>
              </a:rPr>
              <a:t>language</a:t>
            </a:r>
            <a:endParaRPr sz="27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484"/>
              </a:spcBef>
            </a:pPr>
            <a:r>
              <a:rPr sz="2700" b="1" spc="95" dirty="0">
                <a:solidFill>
                  <a:srgbClr val="231F20"/>
                </a:solidFill>
                <a:latin typeface="Arial"/>
                <a:cs typeface="Arial"/>
              </a:rPr>
              <a:t>•No </a:t>
            </a:r>
            <a:r>
              <a:rPr sz="2700" b="1" spc="175" dirty="0">
                <a:solidFill>
                  <a:srgbClr val="231F20"/>
                </a:solidFill>
                <a:latin typeface="Arial"/>
                <a:cs typeface="Arial"/>
              </a:rPr>
              <a:t>requirement </a:t>
            </a:r>
            <a:r>
              <a:rPr sz="2700" b="1" spc="9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2700" b="1" spc="135" dirty="0">
                <a:solidFill>
                  <a:srgbClr val="231F20"/>
                </a:solidFill>
                <a:latin typeface="Arial"/>
                <a:cs typeface="Arial"/>
              </a:rPr>
              <a:t>Chemical</a:t>
            </a:r>
            <a:r>
              <a:rPr sz="2700" b="1" spc="-3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130" dirty="0">
                <a:solidFill>
                  <a:srgbClr val="231F20"/>
                </a:solidFill>
                <a:latin typeface="Arial"/>
                <a:cs typeface="Arial"/>
              </a:rPr>
              <a:t>additive</a:t>
            </a:r>
            <a:endParaRPr sz="27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484"/>
              </a:spcBef>
            </a:pPr>
            <a:r>
              <a:rPr sz="2700" b="1" spc="35" dirty="0">
                <a:solidFill>
                  <a:srgbClr val="231F20"/>
                </a:solidFill>
                <a:latin typeface="Arial"/>
                <a:cs typeface="Arial"/>
              </a:rPr>
              <a:t>•Solid </a:t>
            </a:r>
            <a:r>
              <a:rPr sz="2700" b="1" spc="160" dirty="0">
                <a:solidFill>
                  <a:srgbClr val="231F20"/>
                </a:solidFill>
                <a:latin typeface="Arial"/>
                <a:cs typeface="Arial"/>
              </a:rPr>
              <a:t>type </a:t>
            </a:r>
            <a:r>
              <a:rPr sz="2700" b="1" spc="105" dirty="0">
                <a:solidFill>
                  <a:srgbClr val="231F20"/>
                </a:solidFill>
                <a:latin typeface="Arial"/>
                <a:cs typeface="Arial"/>
              </a:rPr>
              <a:t>plates </a:t>
            </a:r>
            <a:r>
              <a:rPr sz="2700" b="1" spc="8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2700" b="1" spc="125" dirty="0">
                <a:solidFill>
                  <a:srgbClr val="231F20"/>
                </a:solidFill>
                <a:latin typeface="Arial"/>
                <a:cs typeface="Arial"/>
              </a:rPr>
              <a:t>best</a:t>
            </a:r>
            <a:r>
              <a:rPr sz="2700" b="1" spc="-4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75" dirty="0">
                <a:solidFill>
                  <a:srgbClr val="231F20"/>
                </a:solidFill>
                <a:latin typeface="Arial"/>
                <a:cs typeface="Arial"/>
              </a:rPr>
              <a:t>results</a:t>
            </a:r>
            <a:endParaRPr sz="27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480"/>
              </a:spcBef>
            </a:pPr>
            <a:r>
              <a:rPr sz="2700" b="1" spc="145" dirty="0">
                <a:solidFill>
                  <a:srgbClr val="231F20"/>
                </a:solidFill>
                <a:latin typeface="Arial"/>
                <a:cs typeface="Arial"/>
              </a:rPr>
              <a:t>•4</a:t>
            </a:r>
            <a:r>
              <a:rPr sz="27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165" dirty="0">
                <a:solidFill>
                  <a:srgbClr val="231F20"/>
                </a:solidFill>
                <a:latin typeface="Arial"/>
                <a:cs typeface="Arial"/>
              </a:rPr>
              <a:t>way</a:t>
            </a:r>
            <a:r>
              <a:rPr sz="27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150" dirty="0">
                <a:solidFill>
                  <a:srgbClr val="231F20"/>
                </a:solidFill>
                <a:latin typeface="Arial"/>
                <a:cs typeface="Arial"/>
              </a:rPr>
              <a:t>auto</a:t>
            </a:r>
            <a:r>
              <a:rPr sz="27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125" dirty="0">
                <a:solidFill>
                  <a:srgbClr val="231F20"/>
                </a:solidFill>
                <a:latin typeface="Arial"/>
                <a:cs typeface="Arial"/>
              </a:rPr>
              <a:t>cleaning</a:t>
            </a:r>
            <a:r>
              <a:rPr sz="27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9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27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105" dirty="0">
                <a:solidFill>
                  <a:srgbClr val="231F20"/>
                </a:solidFill>
                <a:latin typeface="Arial"/>
                <a:cs typeface="Arial"/>
              </a:rPr>
              <a:t>plates</a:t>
            </a:r>
            <a:endParaRPr sz="27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484"/>
              </a:spcBef>
            </a:pPr>
            <a:r>
              <a:rPr sz="2700" b="1" spc="110" dirty="0">
                <a:solidFill>
                  <a:srgbClr val="231F20"/>
                </a:solidFill>
                <a:latin typeface="Arial"/>
                <a:cs typeface="Arial"/>
              </a:rPr>
              <a:t>•Faucet </a:t>
            </a:r>
            <a:r>
              <a:rPr sz="2700" b="1" spc="130" dirty="0">
                <a:solidFill>
                  <a:srgbClr val="231F20"/>
                </a:solidFill>
                <a:latin typeface="Arial"/>
                <a:cs typeface="Arial"/>
              </a:rPr>
              <a:t>compatibility </a:t>
            </a:r>
            <a:r>
              <a:rPr sz="2700" b="1" spc="-4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2700" b="1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700" b="1" spc="114" dirty="0">
                <a:solidFill>
                  <a:srgbClr val="231F20"/>
                </a:solidFill>
                <a:latin typeface="Arial"/>
                <a:cs typeface="Arial"/>
              </a:rPr>
              <a:t>pricing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43491" y="5173522"/>
            <a:ext cx="2074633" cy="1039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245" y="640499"/>
            <a:ext cx="2074640" cy="1039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67043" y="388740"/>
            <a:ext cx="1122680" cy="1543685"/>
            <a:chOff x="2867043" y="388740"/>
            <a:chExt cx="1122680" cy="1543685"/>
          </a:xfrm>
        </p:grpSpPr>
        <p:sp>
          <p:nvSpPr>
            <p:cNvPr id="4" name="object 4"/>
            <p:cNvSpPr/>
            <p:nvPr/>
          </p:nvSpPr>
          <p:spPr>
            <a:xfrm>
              <a:off x="2870644" y="392328"/>
              <a:ext cx="1115485" cy="15360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70644" y="392341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79" y="0"/>
                  </a:lnTo>
                  <a:lnTo>
                    <a:pt x="1115479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448930" y="388740"/>
            <a:ext cx="1122680" cy="1543685"/>
            <a:chOff x="4448930" y="388740"/>
            <a:chExt cx="1122680" cy="1543685"/>
          </a:xfrm>
        </p:grpSpPr>
        <p:sp>
          <p:nvSpPr>
            <p:cNvPr id="7" name="object 7"/>
            <p:cNvSpPr/>
            <p:nvPr/>
          </p:nvSpPr>
          <p:spPr>
            <a:xfrm>
              <a:off x="4452531" y="392328"/>
              <a:ext cx="1115479" cy="15360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52531" y="392341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79" y="0"/>
                  </a:lnTo>
                  <a:lnTo>
                    <a:pt x="1115479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030804" y="388740"/>
            <a:ext cx="1123315" cy="1543685"/>
            <a:chOff x="6030804" y="388740"/>
            <a:chExt cx="1123315" cy="1543685"/>
          </a:xfrm>
        </p:grpSpPr>
        <p:sp>
          <p:nvSpPr>
            <p:cNvPr id="10" name="object 10"/>
            <p:cNvSpPr/>
            <p:nvPr/>
          </p:nvSpPr>
          <p:spPr>
            <a:xfrm>
              <a:off x="6034404" y="392328"/>
              <a:ext cx="1115491" cy="1536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34404" y="392341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91" y="0"/>
                  </a:lnTo>
                  <a:lnTo>
                    <a:pt x="1115491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612691" y="388740"/>
            <a:ext cx="1123315" cy="1543685"/>
            <a:chOff x="7612691" y="388740"/>
            <a:chExt cx="1123315" cy="1543685"/>
          </a:xfrm>
        </p:grpSpPr>
        <p:sp>
          <p:nvSpPr>
            <p:cNvPr id="13" name="object 13"/>
            <p:cNvSpPr/>
            <p:nvPr/>
          </p:nvSpPr>
          <p:spPr>
            <a:xfrm>
              <a:off x="7639596" y="430555"/>
              <a:ext cx="1092187" cy="143635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16291" y="392341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91" y="0"/>
                  </a:lnTo>
                  <a:lnTo>
                    <a:pt x="1115491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194577" y="388740"/>
            <a:ext cx="1123315" cy="1543685"/>
            <a:chOff x="9194577" y="388740"/>
            <a:chExt cx="1123315" cy="1543685"/>
          </a:xfrm>
        </p:grpSpPr>
        <p:sp>
          <p:nvSpPr>
            <p:cNvPr id="16" name="object 16"/>
            <p:cNvSpPr/>
            <p:nvPr/>
          </p:nvSpPr>
          <p:spPr>
            <a:xfrm>
              <a:off x="9198177" y="392341"/>
              <a:ext cx="1115491" cy="15360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98177" y="392341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91" y="0"/>
                  </a:lnTo>
                  <a:lnTo>
                    <a:pt x="1115491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776451" y="388740"/>
            <a:ext cx="1123315" cy="1543685"/>
            <a:chOff x="10776451" y="388740"/>
            <a:chExt cx="1123315" cy="1543685"/>
          </a:xfrm>
        </p:grpSpPr>
        <p:sp>
          <p:nvSpPr>
            <p:cNvPr id="19" name="object 19"/>
            <p:cNvSpPr/>
            <p:nvPr/>
          </p:nvSpPr>
          <p:spPr>
            <a:xfrm>
              <a:off x="10780051" y="392341"/>
              <a:ext cx="1115491" cy="15207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80051" y="392341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91" y="0"/>
                  </a:lnTo>
                  <a:lnTo>
                    <a:pt x="1115491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43693" y="2640755"/>
            <a:ext cx="1123315" cy="1543685"/>
            <a:chOff x="343693" y="2640755"/>
            <a:chExt cx="1123315" cy="1543685"/>
          </a:xfrm>
        </p:grpSpPr>
        <p:sp>
          <p:nvSpPr>
            <p:cNvPr id="22" name="object 22"/>
            <p:cNvSpPr/>
            <p:nvPr/>
          </p:nvSpPr>
          <p:spPr>
            <a:xfrm>
              <a:off x="391624" y="2686672"/>
              <a:ext cx="1026835" cy="14109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7294" y="2644355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91" y="0"/>
                  </a:lnTo>
                  <a:lnTo>
                    <a:pt x="1115491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925580" y="2640755"/>
            <a:ext cx="1123315" cy="1543685"/>
            <a:chOff x="1925580" y="2640755"/>
            <a:chExt cx="1123315" cy="1543685"/>
          </a:xfrm>
        </p:grpSpPr>
        <p:sp>
          <p:nvSpPr>
            <p:cNvPr id="25" name="object 25"/>
            <p:cNvSpPr/>
            <p:nvPr/>
          </p:nvSpPr>
          <p:spPr>
            <a:xfrm>
              <a:off x="1929193" y="2644355"/>
              <a:ext cx="1115475" cy="153609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29180" y="2644355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91" y="0"/>
                  </a:lnTo>
                  <a:lnTo>
                    <a:pt x="1115491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507466" y="2607100"/>
            <a:ext cx="1122680" cy="1543685"/>
            <a:chOff x="3507466" y="2607100"/>
            <a:chExt cx="1122680" cy="1543685"/>
          </a:xfrm>
        </p:grpSpPr>
        <p:sp>
          <p:nvSpPr>
            <p:cNvPr id="28" name="object 28"/>
            <p:cNvSpPr/>
            <p:nvPr/>
          </p:nvSpPr>
          <p:spPr>
            <a:xfrm>
              <a:off x="3511067" y="2610700"/>
              <a:ext cx="1115491" cy="153609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11067" y="2610700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79" y="0"/>
                  </a:lnTo>
                  <a:lnTo>
                    <a:pt x="1115479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897507" y="2607100"/>
            <a:ext cx="1122680" cy="1543685"/>
            <a:chOff x="4897507" y="2607100"/>
            <a:chExt cx="1122680" cy="1543685"/>
          </a:xfrm>
        </p:grpSpPr>
        <p:sp>
          <p:nvSpPr>
            <p:cNvPr id="31" name="object 31"/>
            <p:cNvSpPr/>
            <p:nvPr/>
          </p:nvSpPr>
          <p:spPr>
            <a:xfrm>
              <a:off x="4901107" y="2610700"/>
              <a:ext cx="1115491" cy="15360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01107" y="2610700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79" y="0"/>
                  </a:lnTo>
                  <a:lnTo>
                    <a:pt x="1115479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390976" y="2607100"/>
            <a:ext cx="1123315" cy="1543685"/>
            <a:chOff x="6390976" y="2607100"/>
            <a:chExt cx="1123315" cy="1543685"/>
          </a:xfrm>
        </p:grpSpPr>
        <p:sp>
          <p:nvSpPr>
            <p:cNvPr id="34" name="object 34"/>
            <p:cNvSpPr/>
            <p:nvPr/>
          </p:nvSpPr>
          <p:spPr>
            <a:xfrm>
              <a:off x="6394577" y="2610700"/>
              <a:ext cx="1115491" cy="15360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94577" y="2610700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91" y="0"/>
                  </a:lnTo>
                  <a:lnTo>
                    <a:pt x="1115491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900701" y="2607100"/>
            <a:ext cx="1122680" cy="1543685"/>
            <a:chOff x="7900701" y="2607100"/>
            <a:chExt cx="1122680" cy="1543685"/>
          </a:xfrm>
        </p:grpSpPr>
        <p:sp>
          <p:nvSpPr>
            <p:cNvPr id="37" name="object 37"/>
            <p:cNvSpPr/>
            <p:nvPr/>
          </p:nvSpPr>
          <p:spPr>
            <a:xfrm>
              <a:off x="7904301" y="2610700"/>
              <a:ext cx="1115479" cy="15360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04301" y="2610700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79" y="0"/>
                  </a:lnTo>
                  <a:lnTo>
                    <a:pt x="1115479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9410413" y="2607100"/>
            <a:ext cx="1123315" cy="1543685"/>
            <a:chOff x="9410413" y="2607100"/>
            <a:chExt cx="1123315" cy="1543685"/>
          </a:xfrm>
        </p:grpSpPr>
        <p:sp>
          <p:nvSpPr>
            <p:cNvPr id="40" name="object 40"/>
            <p:cNvSpPr/>
            <p:nvPr/>
          </p:nvSpPr>
          <p:spPr>
            <a:xfrm>
              <a:off x="9423209" y="2610700"/>
              <a:ext cx="1097089" cy="15360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414014" y="2610700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91" y="0"/>
                  </a:lnTo>
                  <a:lnTo>
                    <a:pt x="1115491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0920126" y="2607100"/>
            <a:ext cx="1123315" cy="1543685"/>
            <a:chOff x="10920126" y="2607100"/>
            <a:chExt cx="1123315" cy="1543685"/>
          </a:xfrm>
        </p:grpSpPr>
        <p:sp>
          <p:nvSpPr>
            <p:cNvPr id="43" name="object 43"/>
            <p:cNvSpPr/>
            <p:nvPr/>
          </p:nvSpPr>
          <p:spPr>
            <a:xfrm>
              <a:off x="10923739" y="2610700"/>
              <a:ext cx="1115479" cy="153609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923726" y="2610700"/>
              <a:ext cx="1115695" cy="1536700"/>
            </a:xfrm>
            <a:custGeom>
              <a:avLst/>
              <a:gdLst/>
              <a:ahLst/>
              <a:cxnLst/>
              <a:rect l="l" t="t" r="r" b="b"/>
              <a:pathLst>
                <a:path w="1115695" h="1536700">
                  <a:moveTo>
                    <a:pt x="0" y="0"/>
                  </a:moveTo>
                  <a:lnTo>
                    <a:pt x="1115491" y="0"/>
                  </a:lnTo>
                  <a:lnTo>
                    <a:pt x="1115491" y="1536090"/>
                  </a:lnTo>
                  <a:lnTo>
                    <a:pt x="0" y="15360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1876513" y="4659201"/>
            <a:ext cx="4179811" cy="6859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81280" y="4683468"/>
            <a:ext cx="4156519" cy="6036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29331" y="5410060"/>
            <a:ext cx="6395757" cy="55732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58477" y="6103035"/>
            <a:ext cx="975956" cy="5823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04156" y="6099302"/>
            <a:ext cx="604517" cy="6045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26665" y="6041897"/>
            <a:ext cx="609274" cy="6796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2623" y="6128042"/>
            <a:ext cx="2853213" cy="5573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D8E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9356" y="875698"/>
            <a:ext cx="509905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3250" spc="235" dirty="0">
                <a:solidFill>
                  <a:srgbClr val="3257AB"/>
                </a:solidFill>
              </a:rPr>
              <a:t>AMOUNT </a:t>
            </a:r>
            <a:r>
              <a:rPr sz="3250" spc="165" dirty="0">
                <a:solidFill>
                  <a:srgbClr val="3257AB"/>
                </a:solidFill>
              </a:rPr>
              <a:t>OF </a:t>
            </a:r>
            <a:r>
              <a:rPr sz="3250" spc="185" dirty="0">
                <a:solidFill>
                  <a:srgbClr val="3257AB"/>
                </a:solidFill>
              </a:rPr>
              <a:t>WATER</a:t>
            </a:r>
            <a:r>
              <a:rPr sz="3250" spc="-350" dirty="0">
                <a:solidFill>
                  <a:srgbClr val="3257AB"/>
                </a:solidFill>
              </a:rPr>
              <a:t> </a:t>
            </a:r>
            <a:r>
              <a:rPr sz="3250" spc="240" dirty="0">
                <a:solidFill>
                  <a:srgbClr val="3257AB"/>
                </a:solidFill>
              </a:rPr>
              <a:t>IN  </a:t>
            </a:r>
            <a:r>
              <a:rPr sz="3250" spc="150" dirty="0">
                <a:solidFill>
                  <a:srgbClr val="3257AB"/>
                </a:solidFill>
              </a:rPr>
              <a:t>VARIOUS </a:t>
            </a:r>
            <a:r>
              <a:rPr sz="3250" spc="180" dirty="0">
                <a:solidFill>
                  <a:srgbClr val="3257AB"/>
                </a:solidFill>
              </a:rPr>
              <a:t>BODY</a:t>
            </a:r>
            <a:r>
              <a:rPr sz="3250" spc="-114" dirty="0">
                <a:solidFill>
                  <a:srgbClr val="3257AB"/>
                </a:solidFill>
              </a:rPr>
              <a:t> </a:t>
            </a:r>
            <a:r>
              <a:rPr sz="3250" spc="65" dirty="0">
                <a:solidFill>
                  <a:srgbClr val="3257AB"/>
                </a:solidFill>
              </a:rPr>
              <a:t>PARTS</a:t>
            </a:r>
            <a:endParaRPr sz="3250"/>
          </a:p>
        </p:txBody>
      </p:sp>
      <p:sp>
        <p:nvSpPr>
          <p:cNvPr id="4" name="object 4"/>
          <p:cNvSpPr/>
          <p:nvPr/>
        </p:nvSpPr>
        <p:spPr>
          <a:xfrm>
            <a:off x="668732" y="624065"/>
            <a:ext cx="1076325" cy="58419"/>
          </a:xfrm>
          <a:custGeom>
            <a:avLst/>
            <a:gdLst/>
            <a:ahLst/>
            <a:cxnLst/>
            <a:rect l="l" t="t" r="r" b="b"/>
            <a:pathLst>
              <a:path w="1076325" h="58420">
                <a:moveTo>
                  <a:pt x="1076323" y="0"/>
                </a:moveTo>
                <a:lnTo>
                  <a:pt x="0" y="0"/>
                </a:lnTo>
                <a:lnTo>
                  <a:pt x="0" y="57950"/>
                </a:lnTo>
                <a:lnTo>
                  <a:pt x="1076323" y="57950"/>
                </a:lnTo>
                <a:lnTo>
                  <a:pt x="107632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782" y="2624824"/>
            <a:ext cx="3318541" cy="3318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728298" y="2928975"/>
            <a:ext cx="883919" cy="883919"/>
            <a:chOff x="4728298" y="2928975"/>
            <a:chExt cx="883919" cy="883919"/>
          </a:xfrm>
        </p:grpSpPr>
        <p:sp>
          <p:nvSpPr>
            <p:cNvPr id="7" name="object 7"/>
            <p:cNvSpPr/>
            <p:nvPr/>
          </p:nvSpPr>
          <p:spPr>
            <a:xfrm>
              <a:off x="4728298" y="2928975"/>
              <a:ext cx="883919" cy="883919"/>
            </a:xfrm>
            <a:custGeom>
              <a:avLst/>
              <a:gdLst/>
              <a:ahLst/>
              <a:cxnLst/>
              <a:rect l="l" t="t" r="r" b="b"/>
              <a:pathLst>
                <a:path w="883920" h="883920">
                  <a:moveTo>
                    <a:pt x="441769" y="0"/>
                  </a:moveTo>
                  <a:lnTo>
                    <a:pt x="393632" y="2592"/>
                  </a:lnTo>
                  <a:lnTo>
                    <a:pt x="346996" y="10189"/>
                  </a:lnTo>
                  <a:lnTo>
                    <a:pt x="302132" y="22521"/>
                  </a:lnTo>
                  <a:lnTo>
                    <a:pt x="259308" y="39320"/>
                  </a:lnTo>
                  <a:lnTo>
                    <a:pt x="218795" y="60315"/>
                  </a:lnTo>
                  <a:lnTo>
                    <a:pt x="180861" y="85236"/>
                  </a:lnTo>
                  <a:lnTo>
                    <a:pt x="145777" y="113815"/>
                  </a:lnTo>
                  <a:lnTo>
                    <a:pt x="113811" y="145782"/>
                  </a:lnTo>
                  <a:lnTo>
                    <a:pt x="85233" y="180867"/>
                  </a:lnTo>
                  <a:lnTo>
                    <a:pt x="60312" y="218801"/>
                  </a:lnTo>
                  <a:lnTo>
                    <a:pt x="39318" y="259314"/>
                  </a:lnTo>
                  <a:lnTo>
                    <a:pt x="22520" y="302137"/>
                  </a:lnTo>
                  <a:lnTo>
                    <a:pt x="10188" y="347000"/>
                  </a:lnTo>
                  <a:lnTo>
                    <a:pt x="2592" y="393634"/>
                  </a:lnTo>
                  <a:lnTo>
                    <a:pt x="0" y="441769"/>
                  </a:lnTo>
                  <a:lnTo>
                    <a:pt x="2592" y="489904"/>
                  </a:lnTo>
                  <a:lnTo>
                    <a:pt x="10188" y="536538"/>
                  </a:lnTo>
                  <a:lnTo>
                    <a:pt x="22520" y="581401"/>
                  </a:lnTo>
                  <a:lnTo>
                    <a:pt x="39318" y="624224"/>
                  </a:lnTo>
                  <a:lnTo>
                    <a:pt x="60312" y="664737"/>
                  </a:lnTo>
                  <a:lnTo>
                    <a:pt x="85233" y="702671"/>
                  </a:lnTo>
                  <a:lnTo>
                    <a:pt x="113811" y="737756"/>
                  </a:lnTo>
                  <a:lnTo>
                    <a:pt x="145777" y="769723"/>
                  </a:lnTo>
                  <a:lnTo>
                    <a:pt x="180861" y="798302"/>
                  </a:lnTo>
                  <a:lnTo>
                    <a:pt x="218795" y="823223"/>
                  </a:lnTo>
                  <a:lnTo>
                    <a:pt x="259308" y="844218"/>
                  </a:lnTo>
                  <a:lnTo>
                    <a:pt x="302132" y="861017"/>
                  </a:lnTo>
                  <a:lnTo>
                    <a:pt x="346996" y="873349"/>
                  </a:lnTo>
                  <a:lnTo>
                    <a:pt x="393632" y="880946"/>
                  </a:lnTo>
                  <a:lnTo>
                    <a:pt x="441769" y="883539"/>
                  </a:lnTo>
                  <a:lnTo>
                    <a:pt x="489904" y="880946"/>
                  </a:lnTo>
                  <a:lnTo>
                    <a:pt x="536537" y="873349"/>
                  </a:lnTo>
                  <a:lnTo>
                    <a:pt x="581400" y="861017"/>
                  </a:lnTo>
                  <a:lnTo>
                    <a:pt x="624222" y="844218"/>
                  </a:lnTo>
                  <a:lnTo>
                    <a:pt x="664734" y="823223"/>
                  </a:lnTo>
                  <a:lnTo>
                    <a:pt x="702667" y="798302"/>
                  </a:lnTo>
                  <a:lnTo>
                    <a:pt x="737750" y="769723"/>
                  </a:lnTo>
                  <a:lnTo>
                    <a:pt x="769716" y="737756"/>
                  </a:lnTo>
                  <a:lnTo>
                    <a:pt x="798294" y="702671"/>
                  </a:lnTo>
                  <a:lnTo>
                    <a:pt x="823214" y="664737"/>
                  </a:lnTo>
                  <a:lnTo>
                    <a:pt x="844208" y="624224"/>
                  </a:lnTo>
                  <a:lnTo>
                    <a:pt x="861005" y="581401"/>
                  </a:lnTo>
                  <a:lnTo>
                    <a:pt x="873337" y="536538"/>
                  </a:lnTo>
                  <a:lnTo>
                    <a:pt x="880934" y="489904"/>
                  </a:lnTo>
                  <a:lnTo>
                    <a:pt x="883526" y="441769"/>
                  </a:lnTo>
                  <a:lnTo>
                    <a:pt x="880934" y="393634"/>
                  </a:lnTo>
                  <a:lnTo>
                    <a:pt x="873337" y="347000"/>
                  </a:lnTo>
                  <a:lnTo>
                    <a:pt x="861005" y="302137"/>
                  </a:lnTo>
                  <a:lnTo>
                    <a:pt x="844208" y="259314"/>
                  </a:lnTo>
                  <a:lnTo>
                    <a:pt x="823214" y="218801"/>
                  </a:lnTo>
                  <a:lnTo>
                    <a:pt x="798294" y="180867"/>
                  </a:lnTo>
                  <a:lnTo>
                    <a:pt x="769716" y="145782"/>
                  </a:lnTo>
                  <a:lnTo>
                    <a:pt x="737750" y="113815"/>
                  </a:lnTo>
                  <a:lnTo>
                    <a:pt x="702667" y="85236"/>
                  </a:lnTo>
                  <a:lnTo>
                    <a:pt x="664734" y="60315"/>
                  </a:lnTo>
                  <a:lnTo>
                    <a:pt x="624222" y="39320"/>
                  </a:lnTo>
                  <a:lnTo>
                    <a:pt x="581400" y="22521"/>
                  </a:lnTo>
                  <a:lnTo>
                    <a:pt x="536537" y="10189"/>
                  </a:lnTo>
                  <a:lnTo>
                    <a:pt x="489904" y="2592"/>
                  </a:lnTo>
                  <a:lnTo>
                    <a:pt x="441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0874" y="3162109"/>
              <a:ext cx="418465" cy="417830"/>
            </a:xfrm>
            <a:custGeom>
              <a:avLst/>
              <a:gdLst/>
              <a:ahLst/>
              <a:cxnLst/>
              <a:rect l="l" t="t" r="r" b="b"/>
              <a:pathLst>
                <a:path w="418464" h="417829">
                  <a:moveTo>
                    <a:pt x="156895" y="0"/>
                  </a:moveTo>
                  <a:lnTo>
                    <a:pt x="134193" y="3809"/>
                  </a:lnTo>
                  <a:lnTo>
                    <a:pt x="115049" y="15239"/>
                  </a:lnTo>
                  <a:lnTo>
                    <a:pt x="100810" y="31750"/>
                  </a:lnTo>
                  <a:lnTo>
                    <a:pt x="92824" y="53339"/>
                  </a:lnTo>
                  <a:lnTo>
                    <a:pt x="61331" y="63500"/>
                  </a:lnTo>
                  <a:lnTo>
                    <a:pt x="36029" y="83819"/>
                  </a:lnTo>
                  <a:lnTo>
                    <a:pt x="19186" y="110489"/>
                  </a:lnTo>
                  <a:lnTo>
                    <a:pt x="13068" y="143509"/>
                  </a:lnTo>
                  <a:lnTo>
                    <a:pt x="13886" y="151129"/>
                  </a:lnTo>
                  <a:lnTo>
                    <a:pt x="16176" y="158750"/>
                  </a:lnTo>
                  <a:lnTo>
                    <a:pt x="19690" y="165100"/>
                  </a:lnTo>
                  <a:lnTo>
                    <a:pt x="24180" y="171450"/>
                  </a:lnTo>
                  <a:lnTo>
                    <a:pt x="14337" y="181609"/>
                  </a:lnTo>
                  <a:lnTo>
                    <a:pt x="6699" y="193039"/>
                  </a:lnTo>
                  <a:lnTo>
                    <a:pt x="1756" y="207009"/>
                  </a:lnTo>
                  <a:lnTo>
                    <a:pt x="0" y="222250"/>
                  </a:lnTo>
                  <a:lnTo>
                    <a:pt x="2348" y="240029"/>
                  </a:lnTo>
                  <a:lnTo>
                    <a:pt x="8985" y="255269"/>
                  </a:lnTo>
                  <a:lnTo>
                    <a:pt x="19298" y="269239"/>
                  </a:lnTo>
                  <a:lnTo>
                    <a:pt x="32677" y="279400"/>
                  </a:lnTo>
                  <a:lnTo>
                    <a:pt x="28765" y="285750"/>
                  </a:lnTo>
                  <a:lnTo>
                    <a:pt x="26149" y="293369"/>
                  </a:lnTo>
                  <a:lnTo>
                    <a:pt x="26149" y="300989"/>
                  </a:lnTo>
                  <a:lnTo>
                    <a:pt x="28130" y="313689"/>
                  </a:lnTo>
                  <a:lnTo>
                    <a:pt x="33666" y="323850"/>
                  </a:lnTo>
                  <a:lnTo>
                    <a:pt x="42142" y="332739"/>
                  </a:lnTo>
                  <a:lnTo>
                    <a:pt x="52946" y="337819"/>
                  </a:lnTo>
                  <a:lnTo>
                    <a:pt x="59498" y="356869"/>
                  </a:lnTo>
                  <a:lnTo>
                    <a:pt x="71502" y="373379"/>
                  </a:lnTo>
                  <a:lnTo>
                    <a:pt x="87795" y="384809"/>
                  </a:lnTo>
                  <a:lnTo>
                    <a:pt x="107213" y="391159"/>
                  </a:lnTo>
                  <a:lnTo>
                    <a:pt x="114790" y="402589"/>
                  </a:lnTo>
                  <a:lnTo>
                    <a:pt x="126168" y="411479"/>
                  </a:lnTo>
                  <a:lnTo>
                    <a:pt x="140488" y="416559"/>
                  </a:lnTo>
                  <a:lnTo>
                    <a:pt x="156895" y="417829"/>
                  </a:lnTo>
                  <a:lnTo>
                    <a:pt x="171593" y="417829"/>
                  </a:lnTo>
                  <a:lnTo>
                    <a:pt x="185740" y="414019"/>
                  </a:lnTo>
                  <a:lnTo>
                    <a:pt x="198540" y="407669"/>
                  </a:lnTo>
                  <a:lnTo>
                    <a:pt x="209194" y="398779"/>
                  </a:lnTo>
                  <a:lnTo>
                    <a:pt x="306122" y="398779"/>
                  </a:lnTo>
                  <a:lnTo>
                    <a:pt x="310333" y="392429"/>
                  </a:lnTo>
                  <a:lnTo>
                    <a:pt x="156895" y="392429"/>
                  </a:lnTo>
                  <a:lnTo>
                    <a:pt x="146187" y="391159"/>
                  </a:lnTo>
                  <a:lnTo>
                    <a:pt x="137934" y="387350"/>
                  </a:lnTo>
                  <a:lnTo>
                    <a:pt x="132624" y="383539"/>
                  </a:lnTo>
                  <a:lnTo>
                    <a:pt x="130746" y="379729"/>
                  </a:lnTo>
                  <a:lnTo>
                    <a:pt x="132808" y="369569"/>
                  </a:lnTo>
                  <a:lnTo>
                    <a:pt x="136018" y="364489"/>
                  </a:lnTo>
                  <a:lnTo>
                    <a:pt x="107213" y="364489"/>
                  </a:lnTo>
                  <a:lnTo>
                    <a:pt x="95823" y="359409"/>
                  </a:lnTo>
                  <a:lnTo>
                    <a:pt x="86701" y="350519"/>
                  </a:lnTo>
                  <a:lnTo>
                    <a:pt x="80644" y="339089"/>
                  </a:lnTo>
                  <a:lnTo>
                    <a:pt x="78447" y="326389"/>
                  </a:lnTo>
                  <a:lnTo>
                    <a:pt x="78447" y="320039"/>
                  </a:lnTo>
                  <a:lnTo>
                    <a:pt x="72555" y="313689"/>
                  </a:lnTo>
                  <a:lnTo>
                    <a:pt x="58178" y="313689"/>
                  </a:lnTo>
                  <a:lnTo>
                    <a:pt x="52298" y="308609"/>
                  </a:lnTo>
                  <a:lnTo>
                    <a:pt x="52298" y="293369"/>
                  </a:lnTo>
                  <a:lnTo>
                    <a:pt x="58178" y="288289"/>
                  </a:lnTo>
                  <a:lnTo>
                    <a:pt x="65366" y="288289"/>
                  </a:lnTo>
                  <a:lnTo>
                    <a:pt x="90750" y="281939"/>
                  </a:lnTo>
                  <a:lnTo>
                    <a:pt x="111539" y="267969"/>
                  </a:lnTo>
                  <a:lnTo>
                    <a:pt x="115929" y="261619"/>
                  </a:lnTo>
                  <a:lnTo>
                    <a:pt x="65366" y="261619"/>
                  </a:lnTo>
                  <a:lnTo>
                    <a:pt x="50136" y="259079"/>
                  </a:lnTo>
                  <a:lnTo>
                    <a:pt x="37666" y="250189"/>
                  </a:lnTo>
                  <a:lnTo>
                    <a:pt x="29242" y="237489"/>
                  </a:lnTo>
                  <a:lnTo>
                    <a:pt x="26149" y="222250"/>
                  </a:lnTo>
                  <a:lnTo>
                    <a:pt x="29242" y="207009"/>
                  </a:lnTo>
                  <a:lnTo>
                    <a:pt x="37666" y="194309"/>
                  </a:lnTo>
                  <a:lnTo>
                    <a:pt x="50136" y="186689"/>
                  </a:lnTo>
                  <a:lnTo>
                    <a:pt x="65366" y="182879"/>
                  </a:lnTo>
                  <a:lnTo>
                    <a:pt x="72555" y="182879"/>
                  </a:lnTo>
                  <a:lnTo>
                    <a:pt x="78447" y="177800"/>
                  </a:lnTo>
                  <a:lnTo>
                    <a:pt x="78447" y="162559"/>
                  </a:lnTo>
                  <a:lnTo>
                    <a:pt x="72555" y="157479"/>
                  </a:lnTo>
                  <a:lnTo>
                    <a:pt x="45097" y="157479"/>
                  </a:lnTo>
                  <a:lnTo>
                    <a:pt x="39217" y="151129"/>
                  </a:lnTo>
                  <a:lnTo>
                    <a:pt x="39217" y="143509"/>
                  </a:lnTo>
                  <a:lnTo>
                    <a:pt x="44377" y="118109"/>
                  </a:lnTo>
                  <a:lnTo>
                    <a:pt x="58424" y="97789"/>
                  </a:lnTo>
                  <a:lnTo>
                    <a:pt x="79213" y="83819"/>
                  </a:lnTo>
                  <a:lnTo>
                    <a:pt x="104597" y="78739"/>
                  </a:lnTo>
                  <a:lnTo>
                    <a:pt x="156335" y="78739"/>
                  </a:lnTo>
                  <a:lnTo>
                    <a:pt x="155581" y="77469"/>
                  </a:lnTo>
                  <a:lnTo>
                    <a:pt x="139628" y="62229"/>
                  </a:lnTo>
                  <a:lnTo>
                    <a:pt x="119634" y="54609"/>
                  </a:lnTo>
                  <a:lnTo>
                    <a:pt x="124902" y="43179"/>
                  </a:lnTo>
                  <a:lnTo>
                    <a:pt x="133359" y="34289"/>
                  </a:lnTo>
                  <a:lnTo>
                    <a:pt x="144269" y="27939"/>
                  </a:lnTo>
                  <a:lnTo>
                    <a:pt x="156895" y="26669"/>
                  </a:lnTo>
                  <a:lnTo>
                    <a:pt x="209194" y="26669"/>
                  </a:lnTo>
                  <a:lnTo>
                    <a:pt x="199088" y="15239"/>
                  </a:lnTo>
                  <a:lnTo>
                    <a:pt x="186716" y="7619"/>
                  </a:lnTo>
                  <a:lnTo>
                    <a:pt x="172509" y="2539"/>
                  </a:lnTo>
                  <a:lnTo>
                    <a:pt x="156895" y="0"/>
                  </a:lnTo>
                  <a:close/>
                </a:path>
                <a:path w="418464" h="417829">
                  <a:moveTo>
                    <a:pt x="306122" y="398779"/>
                  </a:moveTo>
                  <a:lnTo>
                    <a:pt x="209194" y="398779"/>
                  </a:lnTo>
                  <a:lnTo>
                    <a:pt x="219846" y="407669"/>
                  </a:lnTo>
                  <a:lnTo>
                    <a:pt x="232643" y="414019"/>
                  </a:lnTo>
                  <a:lnTo>
                    <a:pt x="246790" y="417829"/>
                  </a:lnTo>
                  <a:lnTo>
                    <a:pt x="261492" y="417829"/>
                  </a:lnTo>
                  <a:lnTo>
                    <a:pt x="277894" y="416559"/>
                  </a:lnTo>
                  <a:lnTo>
                    <a:pt x="292215" y="410209"/>
                  </a:lnTo>
                  <a:lnTo>
                    <a:pt x="303596" y="402589"/>
                  </a:lnTo>
                  <a:lnTo>
                    <a:pt x="306122" y="398779"/>
                  </a:lnTo>
                  <a:close/>
                </a:path>
                <a:path w="418464" h="417829">
                  <a:moveTo>
                    <a:pt x="261492" y="26669"/>
                  </a:moveTo>
                  <a:lnTo>
                    <a:pt x="156895" y="26669"/>
                  </a:lnTo>
                  <a:lnTo>
                    <a:pt x="172121" y="29209"/>
                  </a:lnTo>
                  <a:lnTo>
                    <a:pt x="184591" y="38100"/>
                  </a:lnTo>
                  <a:lnTo>
                    <a:pt x="193018" y="50800"/>
                  </a:lnTo>
                  <a:lnTo>
                    <a:pt x="196113" y="66039"/>
                  </a:lnTo>
                  <a:lnTo>
                    <a:pt x="196113" y="365759"/>
                  </a:lnTo>
                  <a:lnTo>
                    <a:pt x="191916" y="378459"/>
                  </a:lnTo>
                  <a:lnTo>
                    <a:pt x="181652" y="387350"/>
                  </a:lnTo>
                  <a:lnTo>
                    <a:pt x="168815" y="391159"/>
                  </a:lnTo>
                  <a:lnTo>
                    <a:pt x="156895" y="392429"/>
                  </a:lnTo>
                  <a:lnTo>
                    <a:pt x="261492" y="392429"/>
                  </a:lnTo>
                  <a:lnTo>
                    <a:pt x="249571" y="391159"/>
                  </a:lnTo>
                  <a:lnTo>
                    <a:pt x="236729" y="387350"/>
                  </a:lnTo>
                  <a:lnTo>
                    <a:pt x="226461" y="378459"/>
                  </a:lnTo>
                  <a:lnTo>
                    <a:pt x="222262" y="365759"/>
                  </a:lnTo>
                  <a:lnTo>
                    <a:pt x="222262" y="66039"/>
                  </a:lnTo>
                  <a:lnTo>
                    <a:pt x="225358" y="50800"/>
                  </a:lnTo>
                  <a:lnTo>
                    <a:pt x="233786" y="38100"/>
                  </a:lnTo>
                  <a:lnTo>
                    <a:pt x="246260" y="29209"/>
                  </a:lnTo>
                  <a:lnTo>
                    <a:pt x="261492" y="26669"/>
                  </a:lnTo>
                  <a:close/>
                </a:path>
                <a:path w="418464" h="417829">
                  <a:moveTo>
                    <a:pt x="261492" y="326389"/>
                  </a:moveTo>
                  <a:lnTo>
                    <a:pt x="254304" y="326389"/>
                  </a:lnTo>
                  <a:lnTo>
                    <a:pt x="248412" y="332739"/>
                  </a:lnTo>
                  <a:lnTo>
                    <a:pt x="248412" y="346709"/>
                  </a:lnTo>
                  <a:lnTo>
                    <a:pt x="254304" y="353059"/>
                  </a:lnTo>
                  <a:lnTo>
                    <a:pt x="261492" y="353059"/>
                  </a:lnTo>
                  <a:lnTo>
                    <a:pt x="271643" y="355600"/>
                  </a:lnTo>
                  <a:lnTo>
                    <a:pt x="279958" y="360679"/>
                  </a:lnTo>
                  <a:lnTo>
                    <a:pt x="285578" y="369569"/>
                  </a:lnTo>
                  <a:lnTo>
                    <a:pt x="287642" y="379729"/>
                  </a:lnTo>
                  <a:lnTo>
                    <a:pt x="285762" y="383539"/>
                  </a:lnTo>
                  <a:lnTo>
                    <a:pt x="280449" y="387350"/>
                  </a:lnTo>
                  <a:lnTo>
                    <a:pt x="272195" y="391159"/>
                  </a:lnTo>
                  <a:lnTo>
                    <a:pt x="261492" y="392429"/>
                  </a:lnTo>
                  <a:lnTo>
                    <a:pt x="310333" y="392429"/>
                  </a:lnTo>
                  <a:lnTo>
                    <a:pt x="311175" y="391159"/>
                  </a:lnTo>
                  <a:lnTo>
                    <a:pt x="330500" y="384809"/>
                  </a:lnTo>
                  <a:lnTo>
                    <a:pt x="346636" y="373379"/>
                  </a:lnTo>
                  <a:lnTo>
                    <a:pt x="353082" y="364489"/>
                  </a:lnTo>
                  <a:lnTo>
                    <a:pt x="311175" y="364489"/>
                  </a:lnTo>
                  <a:lnTo>
                    <a:pt x="303962" y="349250"/>
                  </a:lnTo>
                  <a:lnTo>
                    <a:pt x="292706" y="337819"/>
                  </a:lnTo>
                  <a:lnTo>
                    <a:pt x="278264" y="330200"/>
                  </a:lnTo>
                  <a:lnTo>
                    <a:pt x="261492" y="326389"/>
                  </a:lnTo>
                  <a:close/>
                </a:path>
                <a:path w="418464" h="417829">
                  <a:moveTo>
                    <a:pt x="164084" y="326389"/>
                  </a:moveTo>
                  <a:lnTo>
                    <a:pt x="156895" y="326389"/>
                  </a:lnTo>
                  <a:lnTo>
                    <a:pt x="140031" y="330200"/>
                  </a:lnTo>
                  <a:lnTo>
                    <a:pt x="125434" y="337819"/>
                  </a:lnTo>
                  <a:lnTo>
                    <a:pt x="114147" y="349250"/>
                  </a:lnTo>
                  <a:lnTo>
                    <a:pt x="107213" y="364489"/>
                  </a:lnTo>
                  <a:lnTo>
                    <a:pt x="136018" y="364489"/>
                  </a:lnTo>
                  <a:lnTo>
                    <a:pt x="138425" y="360679"/>
                  </a:lnTo>
                  <a:lnTo>
                    <a:pt x="146739" y="355600"/>
                  </a:lnTo>
                  <a:lnTo>
                    <a:pt x="156895" y="353059"/>
                  </a:lnTo>
                  <a:lnTo>
                    <a:pt x="164084" y="353059"/>
                  </a:lnTo>
                  <a:lnTo>
                    <a:pt x="169964" y="346709"/>
                  </a:lnTo>
                  <a:lnTo>
                    <a:pt x="169964" y="332739"/>
                  </a:lnTo>
                  <a:lnTo>
                    <a:pt x="164084" y="326389"/>
                  </a:lnTo>
                  <a:close/>
                </a:path>
                <a:path w="418464" h="417829">
                  <a:moveTo>
                    <a:pt x="307898" y="209550"/>
                  </a:moveTo>
                  <a:lnTo>
                    <a:pt x="293522" y="209550"/>
                  </a:lnTo>
                  <a:lnTo>
                    <a:pt x="287642" y="214629"/>
                  </a:lnTo>
                  <a:lnTo>
                    <a:pt x="287642" y="222250"/>
                  </a:lnTo>
                  <a:lnTo>
                    <a:pt x="292799" y="247650"/>
                  </a:lnTo>
                  <a:lnTo>
                    <a:pt x="306843" y="267969"/>
                  </a:lnTo>
                  <a:lnTo>
                    <a:pt x="327627" y="281939"/>
                  </a:lnTo>
                  <a:lnTo>
                    <a:pt x="353009" y="288289"/>
                  </a:lnTo>
                  <a:lnTo>
                    <a:pt x="360197" y="288289"/>
                  </a:lnTo>
                  <a:lnTo>
                    <a:pt x="366090" y="293369"/>
                  </a:lnTo>
                  <a:lnTo>
                    <a:pt x="366090" y="308609"/>
                  </a:lnTo>
                  <a:lnTo>
                    <a:pt x="360197" y="313689"/>
                  </a:lnTo>
                  <a:lnTo>
                    <a:pt x="345821" y="313689"/>
                  </a:lnTo>
                  <a:lnTo>
                    <a:pt x="339940" y="320039"/>
                  </a:lnTo>
                  <a:lnTo>
                    <a:pt x="339940" y="326389"/>
                  </a:lnTo>
                  <a:lnTo>
                    <a:pt x="337744" y="339089"/>
                  </a:lnTo>
                  <a:lnTo>
                    <a:pt x="331687" y="350519"/>
                  </a:lnTo>
                  <a:lnTo>
                    <a:pt x="322565" y="359409"/>
                  </a:lnTo>
                  <a:lnTo>
                    <a:pt x="311175" y="364489"/>
                  </a:lnTo>
                  <a:lnTo>
                    <a:pt x="353082" y="364489"/>
                  </a:lnTo>
                  <a:lnTo>
                    <a:pt x="358606" y="356869"/>
                  </a:lnTo>
                  <a:lnTo>
                    <a:pt x="365429" y="337819"/>
                  </a:lnTo>
                  <a:lnTo>
                    <a:pt x="376233" y="332739"/>
                  </a:lnTo>
                  <a:lnTo>
                    <a:pt x="384709" y="323850"/>
                  </a:lnTo>
                  <a:lnTo>
                    <a:pt x="390245" y="313689"/>
                  </a:lnTo>
                  <a:lnTo>
                    <a:pt x="392226" y="300989"/>
                  </a:lnTo>
                  <a:lnTo>
                    <a:pt x="392226" y="293369"/>
                  </a:lnTo>
                  <a:lnTo>
                    <a:pt x="389623" y="284479"/>
                  </a:lnTo>
                  <a:lnTo>
                    <a:pt x="385699" y="279400"/>
                  </a:lnTo>
                  <a:lnTo>
                    <a:pt x="399077" y="269239"/>
                  </a:lnTo>
                  <a:lnTo>
                    <a:pt x="404702" y="261619"/>
                  </a:lnTo>
                  <a:lnTo>
                    <a:pt x="353009" y="261619"/>
                  </a:lnTo>
                  <a:lnTo>
                    <a:pt x="337776" y="259079"/>
                  </a:lnTo>
                  <a:lnTo>
                    <a:pt x="325302" y="250189"/>
                  </a:lnTo>
                  <a:lnTo>
                    <a:pt x="316874" y="237489"/>
                  </a:lnTo>
                  <a:lnTo>
                    <a:pt x="313778" y="222250"/>
                  </a:lnTo>
                  <a:lnTo>
                    <a:pt x="313778" y="214629"/>
                  </a:lnTo>
                  <a:lnTo>
                    <a:pt x="307898" y="209550"/>
                  </a:lnTo>
                  <a:close/>
                </a:path>
                <a:path w="418464" h="417829">
                  <a:moveTo>
                    <a:pt x="124853" y="209550"/>
                  </a:moveTo>
                  <a:lnTo>
                    <a:pt x="110477" y="209550"/>
                  </a:lnTo>
                  <a:lnTo>
                    <a:pt x="104597" y="214629"/>
                  </a:lnTo>
                  <a:lnTo>
                    <a:pt x="104597" y="222250"/>
                  </a:lnTo>
                  <a:lnTo>
                    <a:pt x="101501" y="237489"/>
                  </a:lnTo>
                  <a:lnTo>
                    <a:pt x="93073" y="250189"/>
                  </a:lnTo>
                  <a:lnTo>
                    <a:pt x="80599" y="259079"/>
                  </a:lnTo>
                  <a:lnTo>
                    <a:pt x="65366" y="261619"/>
                  </a:lnTo>
                  <a:lnTo>
                    <a:pt x="115929" y="261619"/>
                  </a:lnTo>
                  <a:lnTo>
                    <a:pt x="125586" y="247650"/>
                  </a:lnTo>
                  <a:lnTo>
                    <a:pt x="130746" y="222250"/>
                  </a:lnTo>
                  <a:lnTo>
                    <a:pt x="130746" y="214629"/>
                  </a:lnTo>
                  <a:lnTo>
                    <a:pt x="124853" y="209550"/>
                  </a:lnTo>
                  <a:close/>
                </a:path>
                <a:path w="418464" h="417829">
                  <a:moveTo>
                    <a:pt x="376020" y="78739"/>
                  </a:moveTo>
                  <a:lnTo>
                    <a:pt x="313778" y="78739"/>
                  </a:lnTo>
                  <a:lnTo>
                    <a:pt x="339167" y="83819"/>
                  </a:lnTo>
                  <a:lnTo>
                    <a:pt x="359956" y="97789"/>
                  </a:lnTo>
                  <a:lnTo>
                    <a:pt x="374000" y="118109"/>
                  </a:lnTo>
                  <a:lnTo>
                    <a:pt x="379158" y="143509"/>
                  </a:lnTo>
                  <a:lnTo>
                    <a:pt x="379158" y="151129"/>
                  </a:lnTo>
                  <a:lnTo>
                    <a:pt x="373278" y="157479"/>
                  </a:lnTo>
                  <a:lnTo>
                    <a:pt x="345821" y="157479"/>
                  </a:lnTo>
                  <a:lnTo>
                    <a:pt x="339940" y="162559"/>
                  </a:lnTo>
                  <a:lnTo>
                    <a:pt x="339940" y="177800"/>
                  </a:lnTo>
                  <a:lnTo>
                    <a:pt x="345821" y="182879"/>
                  </a:lnTo>
                  <a:lnTo>
                    <a:pt x="353009" y="182879"/>
                  </a:lnTo>
                  <a:lnTo>
                    <a:pt x="368239" y="186689"/>
                  </a:lnTo>
                  <a:lnTo>
                    <a:pt x="380709" y="194309"/>
                  </a:lnTo>
                  <a:lnTo>
                    <a:pt x="389133" y="207009"/>
                  </a:lnTo>
                  <a:lnTo>
                    <a:pt x="392226" y="222250"/>
                  </a:lnTo>
                  <a:lnTo>
                    <a:pt x="389133" y="237489"/>
                  </a:lnTo>
                  <a:lnTo>
                    <a:pt x="380709" y="250189"/>
                  </a:lnTo>
                  <a:lnTo>
                    <a:pt x="368239" y="259079"/>
                  </a:lnTo>
                  <a:lnTo>
                    <a:pt x="353009" y="261619"/>
                  </a:lnTo>
                  <a:lnTo>
                    <a:pt x="404702" y="261619"/>
                  </a:lnTo>
                  <a:lnTo>
                    <a:pt x="409390" y="255269"/>
                  </a:lnTo>
                  <a:lnTo>
                    <a:pt x="416027" y="240029"/>
                  </a:lnTo>
                  <a:lnTo>
                    <a:pt x="418376" y="222250"/>
                  </a:lnTo>
                  <a:lnTo>
                    <a:pt x="416619" y="207009"/>
                  </a:lnTo>
                  <a:lnTo>
                    <a:pt x="411676" y="193039"/>
                  </a:lnTo>
                  <a:lnTo>
                    <a:pt x="404038" y="181609"/>
                  </a:lnTo>
                  <a:lnTo>
                    <a:pt x="394195" y="171450"/>
                  </a:lnTo>
                  <a:lnTo>
                    <a:pt x="398964" y="165100"/>
                  </a:lnTo>
                  <a:lnTo>
                    <a:pt x="402447" y="158750"/>
                  </a:lnTo>
                  <a:lnTo>
                    <a:pt x="404582" y="151129"/>
                  </a:lnTo>
                  <a:lnTo>
                    <a:pt x="405307" y="143509"/>
                  </a:lnTo>
                  <a:lnTo>
                    <a:pt x="399189" y="110489"/>
                  </a:lnTo>
                  <a:lnTo>
                    <a:pt x="382346" y="83819"/>
                  </a:lnTo>
                  <a:lnTo>
                    <a:pt x="376020" y="78739"/>
                  </a:lnTo>
                  <a:close/>
                </a:path>
                <a:path w="418464" h="417829">
                  <a:moveTo>
                    <a:pt x="156335" y="78739"/>
                  </a:moveTo>
                  <a:lnTo>
                    <a:pt x="104597" y="78739"/>
                  </a:lnTo>
                  <a:lnTo>
                    <a:pt x="119822" y="81279"/>
                  </a:lnTo>
                  <a:lnTo>
                    <a:pt x="132292" y="90169"/>
                  </a:lnTo>
                  <a:lnTo>
                    <a:pt x="140719" y="102869"/>
                  </a:lnTo>
                  <a:lnTo>
                    <a:pt x="143814" y="118109"/>
                  </a:lnTo>
                  <a:lnTo>
                    <a:pt x="143814" y="124459"/>
                  </a:lnTo>
                  <a:lnTo>
                    <a:pt x="149694" y="130809"/>
                  </a:lnTo>
                  <a:lnTo>
                    <a:pt x="164084" y="130809"/>
                  </a:lnTo>
                  <a:lnTo>
                    <a:pt x="169964" y="124459"/>
                  </a:lnTo>
                  <a:lnTo>
                    <a:pt x="169964" y="118109"/>
                  </a:lnTo>
                  <a:lnTo>
                    <a:pt x="166143" y="95250"/>
                  </a:lnTo>
                  <a:lnTo>
                    <a:pt x="156335" y="78739"/>
                  </a:lnTo>
                  <a:close/>
                </a:path>
                <a:path w="418464" h="417829">
                  <a:moveTo>
                    <a:pt x="261492" y="0"/>
                  </a:moveTo>
                  <a:lnTo>
                    <a:pt x="245872" y="2539"/>
                  </a:lnTo>
                  <a:lnTo>
                    <a:pt x="231662" y="7619"/>
                  </a:lnTo>
                  <a:lnTo>
                    <a:pt x="219293" y="15239"/>
                  </a:lnTo>
                  <a:lnTo>
                    <a:pt x="209194" y="26669"/>
                  </a:lnTo>
                  <a:lnTo>
                    <a:pt x="261492" y="26669"/>
                  </a:lnTo>
                  <a:lnTo>
                    <a:pt x="274112" y="27939"/>
                  </a:lnTo>
                  <a:lnTo>
                    <a:pt x="285019" y="34289"/>
                  </a:lnTo>
                  <a:lnTo>
                    <a:pt x="293479" y="43179"/>
                  </a:lnTo>
                  <a:lnTo>
                    <a:pt x="298754" y="54609"/>
                  </a:lnTo>
                  <a:lnTo>
                    <a:pt x="278753" y="62229"/>
                  </a:lnTo>
                  <a:lnTo>
                    <a:pt x="262796" y="77469"/>
                  </a:lnTo>
                  <a:lnTo>
                    <a:pt x="252232" y="95250"/>
                  </a:lnTo>
                  <a:lnTo>
                    <a:pt x="248412" y="118109"/>
                  </a:lnTo>
                  <a:lnTo>
                    <a:pt x="248412" y="124459"/>
                  </a:lnTo>
                  <a:lnTo>
                    <a:pt x="254304" y="130809"/>
                  </a:lnTo>
                  <a:lnTo>
                    <a:pt x="268681" y="130809"/>
                  </a:lnTo>
                  <a:lnTo>
                    <a:pt x="274561" y="124459"/>
                  </a:lnTo>
                  <a:lnTo>
                    <a:pt x="274561" y="118109"/>
                  </a:lnTo>
                  <a:lnTo>
                    <a:pt x="277656" y="102869"/>
                  </a:lnTo>
                  <a:lnTo>
                    <a:pt x="286083" y="90169"/>
                  </a:lnTo>
                  <a:lnTo>
                    <a:pt x="298553" y="81279"/>
                  </a:lnTo>
                  <a:lnTo>
                    <a:pt x="313778" y="78739"/>
                  </a:lnTo>
                  <a:lnTo>
                    <a:pt x="376020" y="78739"/>
                  </a:lnTo>
                  <a:lnTo>
                    <a:pt x="357044" y="63500"/>
                  </a:lnTo>
                  <a:lnTo>
                    <a:pt x="325551" y="53339"/>
                  </a:lnTo>
                  <a:lnTo>
                    <a:pt x="317473" y="31750"/>
                  </a:lnTo>
                  <a:lnTo>
                    <a:pt x="303080" y="15239"/>
                  </a:lnTo>
                  <a:lnTo>
                    <a:pt x="283909" y="3809"/>
                  </a:lnTo>
                  <a:lnTo>
                    <a:pt x="261492" y="0"/>
                  </a:lnTo>
                  <a:close/>
                </a:path>
              </a:pathLst>
            </a:custGeom>
            <a:solidFill>
              <a:srgbClr val="325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093358" y="2928975"/>
            <a:ext cx="883538" cy="883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61656" y="2928975"/>
            <a:ext cx="883919" cy="883919"/>
            <a:chOff x="7461656" y="2928975"/>
            <a:chExt cx="883919" cy="883919"/>
          </a:xfrm>
        </p:grpSpPr>
        <p:sp>
          <p:nvSpPr>
            <p:cNvPr id="11" name="object 11"/>
            <p:cNvSpPr/>
            <p:nvPr/>
          </p:nvSpPr>
          <p:spPr>
            <a:xfrm>
              <a:off x="7461656" y="2928975"/>
              <a:ext cx="883919" cy="883919"/>
            </a:xfrm>
            <a:custGeom>
              <a:avLst/>
              <a:gdLst/>
              <a:ahLst/>
              <a:cxnLst/>
              <a:rect l="l" t="t" r="r" b="b"/>
              <a:pathLst>
                <a:path w="883920" h="883920">
                  <a:moveTo>
                    <a:pt x="441756" y="0"/>
                  </a:moveTo>
                  <a:lnTo>
                    <a:pt x="393621" y="2592"/>
                  </a:lnTo>
                  <a:lnTo>
                    <a:pt x="346988" y="10189"/>
                  </a:lnTo>
                  <a:lnTo>
                    <a:pt x="302125" y="22521"/>
                  </a:lnTo>
                  <a:lnTo>
                    <a:pt x="259303" y="39320"/>
                  </a:lnTo>
                  <a:lnTo>
                    <a:pt x="218791" y="60315"/>
                  </a:lnTo>
                  <a:lnTo>
                    <a:pt x="180859" y="85236"/>
                  </a:lnTo>
                  <a:lnTo>
                    <a:pt x="145775" y="113815"/>
                  </a:lnTo>
                  <a:lnTo>
                    <a:pt x="113809" y="145782"/>
                  </a:lnTo>
                  <a:lnTo>
                    <a:pt x="85232" y="180867"/>
                  </a:lnTo>
                  <a:lnTo>
                    <a:pt x="60311" y="218801"/>
                  </a:lnTo>
                  <a:lnTo>
                    <a:pt x="39318" y="259314"/>
                  </a:lnTo>
                  <a:lnTo>
                    <a:pt x="22520" y="302137"/>
                  </a:lnTo>
                  <a:lnTo>
                    <a:pt x="10188" y="347000"/>
                  </a:lnTo>
                  <a:lnTo>
                    <a:pt x="2592" y="393634"/>
                  </a:lnTo>
                  <a:lnTo>
                    <a:pt x="0" y="441769"/>
                  </a:lnTo>
                  <a:lnTo>
                    <a:pt x="2592" y="489904"/>
                  </a:lnTo>
                  <a:lnTo>
                    <a:pt x="10188" y="536538"/>
                  </a:lnTo>
                  <a:lnTo>
                    <a:pt x="22520" y="581401"/>
                  </a:lnTo>
                  <a:lnTo>
                    <a:pt x="39318" y="624224"/>
                  </a:lnTo>
                  <a:lnTo>
                    <a:pt x="60311" y="664737"/>
                  </a:lnTo>
                  <a:lnTo>
                    <a:pt x="85232" y="702671"/>
                  </a:lnTo>
                  <a:lnTo>
                    <a:pt x="113809" y="737756"/>
                  </a:lnTo>
                  <a:lnTo>
                    <a:pt x="145775" y="769723"/>
                  </a:lnTo>
                  <a:lnTo>
                    <a:pt x="180859" y="798302"/>
                  </a:lnTo>
                  <a:lnTo>
                    <a:pt x="218791" y="823223"/>
                  </a:lnTo>
                  <a:lnTo>
                    <a:pt x="259303" y="844218"/>
                  </a:lnTo>
                  <a:lnTo>
                    <a:pt x="302125" y="861017"/>
                  </a:lnTo>
                  <a:lnTo>
                    <a:pt x="346988" y="873349"/>
                  </a:lnTo>
                  <a:lnTo>
                    <a:pt x="393621" y="880946"/>
                  </a:lnTo>
                  <a:lnTo>
                    <a:pt x="441756" y="883539"/>
                  </a:lnTo>
                  <a:lnTo>
                    <a:pt x="489891" y="880946"/>
                  </a:lnTo>
                  <a:lnTo>
                    <a:pt x="536525" y="873349"/>
                  </a:lnTo>
                  <a:lnTo>
                    <a:pt x="581389" y="861017"/>
                  </a:lnTo>
                  <a:lnTo>
                    <a:pt x="624211" y="844218"/>
                  </a:lnTo>
                  <a:lnTo>
                    <a:pt x="664725" y="823223"/>
                  </a:lnTo>
                  <a:lnTo>
                    <a:pt x="702658" y="798302"/>
                  </a:lnTo>
                  <a:lnTo>
                    <a:pt x="737743" y="769723"/>
                  </a:lnTo>
                  <a:lnTo>
                    <a:pt x="769710" y="737756"/>
                  </a:lnTo>
                  <a:lnTo>
                    <a:pt x="798289" y="702671"/>
                  </a:lnTo>
                  <a:lnTo>
                    <a:pt x="823211" y="664737"/>
                  </a:lnTo>
                  <a:lnTo>
                    <a:pt x="844205" y="624224"/>
                  </a:lnTo>
                  <a:lnTo>
                    <a:pt x="861004" y="581401"/>
                  </a:lnTo>
                  <a:lnTo>
                    <a:pt x="873336" y="536538"/>
                  </a:lnTo>
                  <a:lnTo>
                    <a:pt x="880934" y="489904"/>
                  </a:lnTo>
                  <a:lnTo>
                    <a:pt x="883526" y="441769"/>
                  </a:lnTo>
                  <a:lnTo>
                    <a:pt x="880934" y="393634"/>
                  </a:lnTo>
                  <a:lnTo>
                    <a:pt x="873336" y="347000"/>
                  </a:lnTo>
                  <a:lnTo>
                    <a:pt x="861004" y="302137"/>
                  </a:lnTo>
                  <a:lnTo>
                    <a:pt x="844205" y="259314"/>
                  </a:lnTo>
                  <a:lnTo>
                    <a:pt x="823211" y="218801"/>
                  </a:lnTo>
                  <a:lnTo>
                    <a:pt x="798289" y="180867"/>
                  </a:lnTo>
                  <a:lnTo>
                    <a:pt x="769710" y="145782"/>
                  </a:lnTo>
                  <a:lnTo>
                    <a:pt x="737743" y="113815"/>
                  </a:lnTo>
                  <a:lnTo>
                    <a:pt x="702658" y="85236"/>
                  </a:lnTo>
                  <a:lnTo>
                    <a:pt x="664725" y="60315"/>
                  </a:lnTo>
                  <a:lnTo>
                    <a:pt x="624211" y="39320"/>
                  </a:lnTo>
                  <a:lnTo>
                    <a:pt x="581389" y="22521"/>
                  </a:lnTo>
                  <a:lnTo>
                    <a:pt x="536525" y="10189"/>
                  </a:lnTo>
                  <a:lnTo>
                    <a:pt x="489891" y="2592"/>
                  </a:lnTo>
                  <a:lnTo>
                    <a:pt x="441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63421" y="3152825"/>
              <a:ext cx="480059" cy="436245"/>
            </a:xfrm>
            <a:custGeom>
              <a:avLst/>
              <a:gdLst/>
              <a:ahLst/>
              <a:cxnLst/>
              <a:rect l="l" t="t" r="r" b="b"/>
              <a:pathLst>
                <a:path w="480059" h="436245">
                  <a:moveTo>
                    <a:pt x="212852" y="300418"/>
                  </a:moveTo>
                  <a:lnTo>
                    <a:pt x="207772" y="255892"/>
                  </a:lnTo>
                  <a:lnTo>
                    <a:pt x="207708" y="255549"/>
                  </a:lnTo>
                  <a:lnTo>
                    <a:pt x="206756" y="249440"/>
                  </a:lnTo>
                  <a:lnTo>
                    <a:pt x="205435" y="238988"/>
                  </a:lnTo>
                  <a:lnTo>
                    <a:pt x="179806" y="245567"/>
                  </a:lnTo>
                  <a:lnTo>
                    <a:pt x="180911" y="253987"/>
                  </a:lnTo>
                  <a:lnTo>
                    <a:pt x="181813" y="259715"/>
                  </a:lnTo>
                  <a:lnTo>
                    <a:pt x="186651" y="302094"/>
                  </a:lnTo>
                  <a:lnTo>
                    <a:pt x="184048" y="330669"/>
                  </a:lnTo>
                  <a:lnTo>
                    <a:pt x="171056" y="351396"/>
                  </a:lnTo>
                  <a:lnTo>
                    <a:pt x="144767" y="370217"/>
                  </a:lnTo>
                  <a:lnTo>
                    <a:pt x="138963" y="373608"/>
                  </a:lnTo>
                  <a:lnTo>
                    <a:pt x="109855" y="391312"/>
                  </a:lnTo>
                  <a:lnTo>
                    <a:pt x="92951" y="400545"/>
                  </a:lnTo>
                  <a:lnTo>
                    <a:pt x="77177" y="407123"/>
                  </a:lnTo>
                  <a:lnTo>
                    <a:pt x="63246" y="409613"/>
                  </a:lnTo>
                  <a:lnTo>
                    <a:pt x="57188" y="408927"/>
                  </a:lnTo>
                  <a:lnTo>
                    <a:pt x="33058" y="365709"/>
                  </a:lnTo>
                  <a:lnTo>
                    <a:pt x="26085" y="302094"/>
                  </a:lnTo>
                  <a:lnTo>
                    <a:pt x="25996" y="300418"/>
                  </a:lnTo>
                  <a:lnTo>
                    <a:pt x="29451" y="243713"/>
                  </a:lnTo>
                  <a:lnTo>
                    <a:pt x="41275" y="193802"/>
                  </a:lnTo>
                  <a:lnTo>
                    <a:pt x="59194" y="151003"/>
                  </a:lnTo>
                  <a:lnTo>
                    <a:pt x="81000" y="115087"/>
                  </a:lnTo>
                  <a:lnTo>
                    <a:pt x="112026" y="78460"/>
                  </a:lnTo>
                  <a:lnTo>
                    <a:pt x="133616" y="68745"/>
                  </a:lnTo>
                  <a:lnTo>
                    <a:pt x="147307" y="73723"/>
                  </a:lnTo>
                  <a:lnTo>
                    <a:pt x="159004" y="87096"/>
                  </a:lnTo>
                  <a:lnTo>
                    <a:pt x="167297" y="106591"/>
                  </a:lnTo>
                  <a:lnTo>
                    <a:pt x="170802" y="129870"/>
                  </a:lnTo>
                  <a:lnTo>
                    <a:pt x="171221" y="143129"/>
                  </a:lnTo>
                  <a:lnTo>
                    <a:pt x="171780" y="155968"/>
                  </a:lnTo>
                  <a:lnTo>
                    <a:pt x="172504" y="168859"/>
                  </a:lnTo>
                  <a:lnTo>
                    <a:pt x="173253" y="180162"/>
                  </a:lnTo>
                  <a:lnTo>
                    <a:pt x="198818" y="168859"/>
                  </a:lnTo>
                  <a:lnTo>
                    <a:pt x="198247" y="159359"/>
                  </a:lnTo>
                  <a:lnTo>
                    <a:pt x="197764" y="149555"/>
                  </a:lnTo>
                  <a:lnTo>
                    <a:pt x="197345" y="139496"/>
                  </a:lnTo>
                  <a:lnTo>
                    <a:pt x="197027" y="129197"/>
                  </a:lnTo>
                  <a:lnTo>
                    <a:pt x="192036" y="97688"/>
                  </a:lnTo>
                  <a:lnTo>
                    <a:pt x="179273" y="69875"/>
                  </a:lnTo>
                  <a:lnTo>
                    <a:pt x="178155" y="68745"/>
                  </a:lnTo>
                  <a:lnTo>
                    <a:pt x="159524" y="50063"/>
                  </a:lnTo>
                  <a:lnTo>
                    <a:pt x="133616" y="42506"/>
                  </a:lnTo>
                  <a:lnTo>
                    <a:pt x="121107" y="44132"/>
                  </a:lnTo>
                  <a:lnTo>
                    <a:pt x="85001" y="68237"/>
                  </a:lnTo>
                  <a:lnTo>
                    <a:pt x="42316" y="126974"/>
                  </a:lnTo>
                  <a:lnTo>
                    <a:pt x="24066" y="164363"/>
                  </a:lnTo>
                  <a:lnTo>
                    <a:pt x="9918" y="207289"/>
                  </a:lnTo>
                  <a:lnTo>
                    <a:pt x="1422" y="255727"/>
                  </a:lnTo>
                  <a:lnTo>
                    <a:pt x="0" y="310299"/>
                  </a:lnTo>
                  <a:lnTo>
                    <a:pt x="7277" y="370636"/>
                  </a:lnTo>
                  <a:lnTo>
                    <a:pt x="15443" y="399084"/>
                  </a:lnTo>
                  <a:lnTo>
                    <a:pt x="27533" y="419481"/>
                  </a:lnTo>
                  <a:lnTo>
                    <a:pt x="43484" y="431749"/>
                  </a:lnTo>
                  <a:lnTo>
                    <a:pt x="63246" y="435851"/>
                  </a:lnTo>
                  <a:lnTo>
                    <a:pt x="82016" y="433019"/>
                  </a:lnTo>
                  <a:lnTo>
                    <a:pt x="121158" y="415074"/>
                  </a:lnTo>
                  <a:lnTo>
                    <a:pt x="152374" y="396163"/>
                  </a:lnTo>
                  <a:lnTo>
                    <a:pt x="158026" y="392849"/>
                  </a:lnTo>
                  <a:lnTo>
                    <a:pt x="193230" y="365645"/>
                  </a:lnTo>
                  <a:lnTo>
                    <a:pt x="209765" y="335940"/>
                  </a:lnTo>
                  <a:lnTo>
                    <a:pt x="212852" y="300418"/>
                  </a:lnTo>
                  <a:close/>
                </a:path>
                <a:path w="480059" h="436245">
                  <a:moveTo>
                    <a:pt x="409727" y="245795"/>
                  </a:moveTo>
                  <a:lnTo>
                    <a:pt x="408622" y="243446"/>
                  </a:lnTo>
                  <a:lnTo>
                    <a:pt x="364401" y="226860"/>
                  </a:lnTo>
                  <a:lnTo>
                    <a:pt x="389407" y="204901"/>
                  </a:lnTo>
                  <a:lnTo>
                    <a:pt x="390880" y="203403"/>
                  </a:lnTo>
                  <a:lnTo>
                    <a:pt x="391071" y="201079"/>
                  </a:lnTo>
                  <a:lnTo>
                    <a:pt x="388632" y="197650"/>
                  </a:lnTo>
                  <a:lnTo>
                    <a:pt x="386372" y="196926"/>
                  </a:lnTo>
                  <a:lnTo>
                    <a:pt x="384492" y="197916"/>
                  </a:lnTo>
                  <a:lnTo>
                    <a:pt x="348056" y="220294"/>
                  </a:lnTo>
                  <a:lnTo>
                    <a:pt x="325716" y="211289"/>
                  </a:lnTo>
                  <a:lnTo>
                    <a:pt x="356819" y="160616"/>
                  </a:lnTo>
                  <a:lnTo>
                    <a:pt x="357835" y="158635"/>
                  </a:lnTo>
                  <a:lnTo>
                    <a:pt x="357174" y="156210"/>
                  </a:lnTo>
                  <a:lnTo>
                    <a:pt x="353428" y="153758"/>
                  </a:lnTo>
                  <a:lnTo>
                    <a:pt x="350939" y="154178"/>
                  </a:lnTo>
                  <a:lnTo>
                    <a:pt x="311099" y="205422"/>
                  </a:lnTo>
                  <a:lnTo>
                    <a:pt x="259207" y="182257"/>
                  </a:lnTo>
                  <a:lnTo>
                    <a:pt x="259207" y="0"/>
                  </a:lnTo>
                  <a:lnTo>
                    <a:pt x="221843" y="0"/>
                  </a:lnTo>
                  <a:lnTo>
                    <a:pt x="221843" y="182245"/>
                  </a:lnTo>
                  <a:lnTo>
                    <a:pt x="169951" y="205422"/>
                  </a:lnTo>
                  <a:lnTo>
                    <a:pt x="130111" y="154165"/>
                  </a:lnTo>
                  <a:lnTo>
                    <a:pt x="127622" y="153758"/>
                  </a:lnTo>
                  <a:lnTo>
                    <a:pt x="123875" y="156197"/>
                  </a:lnTo>
                  <a:lnTo>
                    <a:pt x="123202" y="158623"/>
                  </a:lnTo>
                  <a:lnTo>
                    <a:pt x="124231" y="160616"/>
                  </a:lnTo>
                  <a:lnTo>
                    <a:pt x="155333" y="211289"/>
                  </a:lnTo>
                  <a:lnTo>
                    <a:pt x="132981" y="220294"/>
                  </a:lnTo>
                  <a:lnTo>
                    <a:pt x="96558" y="197904"/>
                  </a:lnTo>
                  <a:lnTo>
                    <a:pt x="94665" y="196913"/>
                  </a:lnTo>
                  <a:lnTo>
                    <a:pt x="92392" y="197650"/>
                  </a:lnTo>
                  <a:lnTo>
                    <a:pt x="89979" y="201066"/>
                  </a:lnTo>
                  <a:lnTo>
                    <a:pt x="90157" y="203403"/>
                  </a:lnTo>
                  <a:lnTo>
                    <a:pt x="91643" y="204889"/>
                  </a:lnTo>
                  <a:lnTo>
                    <a:pt x="116649" y="226847"/>
                  </a:lnTo>
                  <a:lnTo>
                    <a:pt x="72415" y="243433"/>
                  </a:lnTo>
                  <a:lnTo>
                    <a:pt x="71323" y="245783"/>
                  </a:lnTo>
                  <a:lnTo>
                    <a:pt x="72707" y="250126"/>
                  </a:lnTo>
                  <a:lnTo>
                    <a:pt x="74968" y="251383"/>
                  </a:lnTo>
                  <a:lnTo>
                    <a:pt x="134124" y="234721"/>
                  </a:lnTo>
                  <a:lnTo>
                    <a:pt x="106629" y="293179"/>
                  </a:lnTo>
                  <a:lnTo>
                    <a:pt x="107467" y="295630"/>
                  </a:lnTo>
                  <a:lnTo>
                    <a:pt x="111798" y="297688"/>
                  </a:lnTo>
                  <a:lnTo>
                    <a:pt x="114058" y="297002"/>
                  </a:lnTo>
                  <a:lnTo>
                    <a:pt x="151536" y="234937"/>
                  </a:lnTo>
                  <a:lnTo>
                    <a:pt x="154800" y="229704"/>
                  </a:lnTo>
                  <a:lnTo>
                    <a:pt x="240512" y="207937"/>
                  </a:lnTo>
                  <a:lnTo>
                    <a:pt x="326263" y="229704"/>
                  </a:lnTo>
                  <a:lnTo>
                    <a:pt x="366991" y="297002"/>
                  </a:lnTo>
                  <a:lnTo>
                    <a:pt x="369239" y="297688"/>
                  </a:lnTo>
                  <a:lnTo>
                    <a:pt x="373583" y="295630"/>
                  </a:lnTo>
                  <a:lnTo>
                    <a:pt x="374396" y="293179"/>
                  </a:lnTo>
                  <a:lnTo>
                    <a:pt x="346925" y="234721"/>
                  </a:lnTo>
                  <a:lnTo>
                    <a:pt x="406082" y="251383"/>
                  </a:lnTo>
                  <a:lnTo>
                    <a:pt x="408330" y="250126"/>
                  </a:lnTo>
                  <a:lnTo>
                    <a:pt x="409727" y="245795"/>
                  </a:lnTo>
                  <a:close/>
                </a:path>
                <a:path w="480059" h="436245">
                  <a:moveTo>
                    <a:pt x="479971" y="310299"/>
                  </a:moveTo>
                  <a:lnTo>
                    <a:pt x="478586" y="255892"/>
                  </a:lnTo>
                  <a:lnTo>
                    <a:pt x="470052" y="207289"/>
                  </a:lnTo>
                  <a:lnTo>
                    <a:pt x="455904" y="164363"/>
                  </a:lnTo>
                  <a:lnTo>
                    <a:pt x="437667" y="126974"/>
                  </a:lnTo>
                  <a:lnTo>
                    <a:pt x="416839" y="94983"/>
                  </a:lnTo>
                  <a:lnTo>
                    <a:pt x="383222" y="57023"/>
                  </a:lnTo>
                  <a:lnTo>
                    <a:pt x="346379" y="42506"/>
                  </a:lnTo>
                  <a:lnTo>
                    <a:pt x="320459" y="50063"/>
                  </a:lnTo>
                  <a:lnTo>
                    <a:pt x="300710" y="69875"/>
                  </a:lnTo>
                  <a:lnTo>
                    <a:pt x="287934" y="97688"/>
                  </a:lnTo>
                  <a:lnTo>
                    <a:pt x="282968" y="129197"/>
                  </a:lnTo>
                  <a:lnTo>
                    <a:pt x="281736" y="159143"/>
                  </a:lnTo>
                  <a:lnTo>
                    <a:pt x="281190" y="168579"/>
                  </a:lnTo>
                  <a:lnTo>
                    <a:pt x="306755" y="179895"/>
                  </a:lnTo>
                  <a:lnTo>
                    <a:pt x="308216" y="155829"/>
                  </a:lnTo>
                  <a:lnTo>
                    <a:pt x="309194" y="129857"/>
                  </a:lnTo>
                  <a:lnTo>
                    <a:pt x="312674" y="106578"/>
                  </a:lnTo>
                  <a:lnTo>
                    <a:pt x="320967" y="87096"/>
                  </a:lnTo>
                  <a:lnTo>
                    <a:pt x="332676" y="73723"/>
                  </a:lnTo>
                  <a:lnTo>
                    <a:pt x="346392" y="68745"/>
                  </a:lnTo>
                  <a:lnTo>
                    <a:pt x="353288" y="69850"/>
                  </a:lnTo>
                  <a:lnTo>
                    <a:pt x="398995" y="115087"/>
                  </a:lnTo>
                  <a:lnTo>
                    <a:pt x="420801" y="151003"/>
                  </a:lnTo>
                  <a:lnTo>
                    <a:pt x="438721" y="193802"/>
                  </a:lnTo>
                  <a:lnTo>
                    <a:pt x="450545" y="243713"/>
                  </a:lnTo>
                  <a:lnTo>
                    <a:pt x="454025" y="300951"/>
                  </a:lnTo>
                  <a:lnTo>
                    <a:pt x="446938" y="365721"/>
                  </a:lnTo>
                  <a:lnTo>
                    <a:pt x="439521" y="391096"/>
                  </a:lnTo>
                  <a:lnTo>
                    <a:pt x="430936" y="404126"/>
                  </a:lnTo>
                  <a:lnTo>
                    <a:pt x="422808" y="408927"/>
                  </a:lnTo>
                  <a:lnTo>
                    <a:pt x="416763" y="409613"/>
                  </a:lnTo>
                  <a:lnTo>
                    <a:pt x="402805" y="407111"/>
                  </a:lnTo>
                  <a:lnTo>
                    <a:pt x="335241" y="370217"/>
                  </a:lnTo>
                  <a:lnTo>
                    <a:pt x="295960" y="330682"/>
                  </a:lnTo>
                  <a:lnTo>
                    <a:pt x="293331" y="302145"/>
                  </a:lnTo>
                  <a:lnTo>
                    <a:pt x="298272" y="259168"/>
                  </a:lnTo>
                  <a:lnTo>
                    <a:pt x="300228" y="245389"/>
                  </a:lnTo>
                  <a:lnTo>
                    <a:pt x="274599" y="238836"/>
                  </a:lnTo>
                  <a:lnTo>
                    <a:pt x="272237" y="255866"/>
                  </a:lnTo>
                  <a:lnTo>
                    <a:pt x="267131" y="300482"/>
                  </a:lnTo>
                  <a:lnTo>
                    <a:pt x="270230" y="335965"/>
                  </a:lnTo>
                  <a:lnTo>
                    <a:pt x="321970" y="392849"/>
                  </a:lnTo>
                  <a:lnTo>
                    <a:pt x="358813" y="415074"/>
                  </a:lnTo>
                  <a:lnTo>
                    <a:pt x="397979" y="433019"/>
                  </a:lnTo>
                  <a:lnTo>
                    <a:pt x="416763" y="435851"/>
                  </a:lnTo>
                  <a:lnTo>
                    <a:pt x="436511" y="431749"/>
                  </a:lnTo>
                  <a:lnTo>
                    <a:pt x="452462" y="419481"/>
                  </a:lnTo>
                  <a:lnTo>
                    <a:pt x="464540" y="399097"/>
                  </a:lnTo>
                  <a:lnTo>
                    <a:pt x="472706" y="370649"/>
                  </a:lnTo>
                  <a:lnTo>
                    <a:pt x="479971" y="310299"/>
                  </a:lnTo>
                  <a:close/>
                </a:path>
              </a:pathLst>
            </a:custGeom>
            <a:solidFill>
              <a:srgbClr val="325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830944" y="2928975"/>
            <a:ext cx="883919" cy="883919"/>
            <a:chOff x="8830944" y="2928975"/>
            <a:chExt cx="883919" cy="883919"/>
          </a:xfrm>
        </p:grpSpPr>
        <p:sp>
          <p:nvSpPr>
            <p:cNvPr id="14" name="object 14"/>
            <p:cNvSpPr/>
            <p:nvPr/>
          </p:nvSpPr>
          <p:spPr>
            <a:xfrm>
              <a:off x="8830944" y="2928975"/>
              <a:ext cx="883919" cy="883919"/>
            </a:xfrm>
            <a:custGeom>
              <a:avLst/>
              <a:gdLst/>
              <a:ahLst/>
              <a:cxnLst/>
              <a:rect l="l" t="t" r="r" b="b"/>
              <a:pathLst>
                <a:path w="883920" h="883920">
                  <a:moveTo>
                    <a:pt x="441769" y="0"/>
                  </a:moveTo>
                  <a:lnTo>
                    <a:pt x="393634" y="2592"/>
                  </a:lnTo>
                  <a:lnTo>
                    <a:pt x="347000" y="10189"/>
                  </a:lnTo>
                  <a:lnTo>
                    <a:pt x="302137" y="22521"/>
                  </a:lnTo>
                  <a:lnTo>
                    <a:pt x="259314" y="39320"/>
                  </a:lnTo>
                  <a:lnTo>
                    <a:pt x="218801" y="60315"/>
                  </a:lnTo>
                  <a:lnTo>
                    <a:pt x="180867" y="85236"/>
                  </a:lnTo>
                  <a:lnTo>
                    <a:pt x="145782" y="113815"/>
                  </a:lnTo>
                  <a:lnTo>
                    <a:pt x="113815" y="145782"/>
                  </a:lnTo>
                  <a:lnTo>
                    <a:pt x="85236" y="180867"/>
                  </a:lnTo>
                  <a:lnTo>
                    <a:pt x="60315" y="218801"/>
                  </a:lnTo>
                  <a:lnTo>
                    <a:pt x="39320" y="259314"/>
                  </a:lnTo>
                  <a:lnTo>
                    <a:pt x="22521" y="302137"/>
                  </a:lnTo>
                  <a:lnTo>
                    <a:pt x="10189" y="347000"/>
                  </a:lnTo>
                  <a:lnTo>
                    <a:pt x="2592" y="393634"/>
                  </a:lnTo>
                  <a:lnTo>
                    <a:pt x="0" y="441769"/>
                  </a:lnTo>
                  <a:lnTo>
                    <a:pt x="2592" y="489904"/>
                  </a:lnTo>
                  <a:lnTo>
                    <a:pt x="10189" y="536538"/>
                  </a:lnTo>
                  <a:lnTo>
                    <a:pt x="22521" y="581401"/>
                  </a:lnTo>
                  <a:lnTo>
                    <a:pt x="39320" y="624224"/>
                  </a:lnTo>
                  <a:lnTo>
                    <a:pt x="60315" y="664737"/>
                  </a:lnTo>
                  <a:lnTo>
                    <a:pt x="85236" y="702671"/>
                  </a:lnTo>
                  <a:lnTo>
                    <a:pt x="113815" y="737756"/>
                  </a:lnTo>
                  <a:lnTo>
                    <a:pt x="145782" y="769723"/>
                  </a:lnTo>
                  <a:lnTo>
                    <a:pt x="180867" y="798302"/>
                  </a:lnTo>
                  <a:lnTo>
                    <a:pt x="218801" y="823223"/>
                  </a:lnTo>
                  <a:lnTo>
                    <a:pt x="259314" y="844218"/>
                  </a:lnTo>
                  <a:lnTo>
                    <a:pt x="302137" y="861017"/>
                  </a:lnTo>
                  <a:lnTo>
                    <a:pt x="347000" y="873349"/>
                  </a:lnTo>
                  <a:lnTo>
                    <a:pt x="393634" y="880946"/>
                  </a:lnTo>
                  <a:lnTo>
                    <a:pt x="441769" y="883539"/>
                  </a:lnTo>
                  <a:lnTo>
                    <a:pt x="489904" y="880946"/>
                  </a:lnTo>
                  <a:lnTo>
                    <a:pt x="536538" y="873349"/>
                  </a:lnTo>
                  <a:lnTo>
                    <a:pt x="581401" y="861017"/>
                  </a:lnTo>
                  <a:lnTo>
                    <a:pt x="624224" y="844218"/>
                  </a:lnTo>
                  <a:lnTo>
                    <a:pt x="664737" y="823223"/>
                  </a:lnTo>
                  <a:lnTo>
                    <a:pt x="702671" y="798302"/>
                  </a:lnTo>
                  <a:lnTo>
                    <a:pt x="737756" y="769723"/>
                  </a:lnTo>
                  <a:lnTo>
                    <a:pt x="769723" y="737756"/>
                  </a:lnTo>
                  <a:lnTo>
                    <a:pt x="798302" y="702671"/>
                  </a:lnTo>
                  <a:lnTo>
                    <a:pt x="823223" y="664737"/>
                  </a:lnTo>
                  <a:lnTo>
                    <a:pt x="844218" y="624224"/>
                  </a:lnTo>
                  <a:lnTo>
                    <a:pt x="861017" y="581401"/>
                  </a:lnTo>
                  <a:lnTo>
                    <a:pt x="873349" y="536538"/>
                  </a:lnTo>
                  <a:lnTo>
                    <a:pt x="880946" y="489904"/>
                  </a:lnTo>
                  <a:lnTo>
                    <a:pt x="883538" y="441769"/>
                  </a:lnTo>
                  <a:lnTo>
                    <a:pt x="880946" y="393634"/>
                  </a:lnTo>
                  <a:lnTo>
                    <a:pt x="873349" y="347000"/>
                  </a:lnTo>
                  <a:lnTo>
                    <a:pt x="861017" y="302137"/>
                  </a:lnTo>
                  <a:lnTo>
                    <a:pt x="844218" y="259314"/>
                  </a:lnTo>
                  <a:lnTo>
                    <a:pt x="823223" y="218801"/>
                  </a:lnTo>
                  <a:lnTo>
                    <a:pt x="798302" y="180867"/>
                  </a:lnTo>
                  <a:lnTo>
                    <a:pt x="769723" y="145782"/>
                  </a:lnTo>
                  <a:lnTo>
                    <a:pt x="737756" y="113815"/>
                  </a:lnTo>
                  <a:lnTo>
                    <a:pt x="702671" y="85236"/>
                  </a:lnTo>
                  <a:lnTo>
                    <a:pt x="664737" y="60315"/>
                  </a:lnTo>
                  <a:lnTo>
                    <a:pt x="624224" y="39320"/>
                  </a:lnTo>
                  <a:lnTo>
                    <a:pt x="581401" y="22521"/>
                  </a:lnTo>
                  <a:lnTo>
                    <a:pt x="536538" y="10189"/>
                  </a:lnTo>
                  <a:lnTo>
                    <a:pt x="489904" y="2592"/>
                  </a:lnTo>
                  <a:lnTo>
                    <a:pt x="441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48381" y="3147072"/>
              <a:ext cx="155743" cy="248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98089" y="3214179"/>
              <a:ext cx="161925" cy="380365"/>
            </a:xfrm>
            <a:custGeom>
              <a:avLst/>
              <a:gdLst/>
              <a:ahLst/>
              <a:cxnLst/>
              <a:rect l="l" t="t" r="r" b="b"/>
              <a:pathLst>
                <a:path w="161925" h="380364">
                  <a:moveTo>
                    <a:pt x="34798" y="0"/>
                  </a:moveTo>
                  <a:lnTo>
                    <a:pt x="14922" y="14922"/>
                  </a:lnTo>
                  <a:lnTo>
                    <a:pt x="37287" y="44754"/>
                  </a:lnTo>
                  <a:lnTo>
                    <a:pt x="0" y="44754"/>
                  </a:lnTo>
                  <a:lnTo>
                    <a:pt x="0" y="69608"/>
                  </a:lnTo>
                  <a:lnTo>
                    <a:pt x="37287" y="69608"/>
                  </a:lnTo>
                  <a:lnTo>
                    <a:pt x="14922" y="99441"/>
                  </a:lnTo>
                  <a:lnTo>
                    <a:pt x="34798" y="114350"/>
                  </a:lnTo>
                  <a:lnTo>
                    <a:pt x="68364" y="69608"/>
                  </a:lnTo>
                  <a:lnTo>
                    <a:pt x="87007" y="69608"/>
                  </a:lnTo>
                  <a:lnTo>
                    <a:pt x="105784" y="71997"/>
                  </a:lnTo>
                  <a:lnTo>
                    <a:pt x="121648" y="82192"/>
                  </a:lnTo>
                  <a:lnTo>
                    <a:pt x="132618" y="104739"/>
                  </a:lnTo>
                  <a:lnTo>
                    <a:pt x="136715" y="144183"/>
                  </a:lnTo>
                  <a:lnTo>
                    <a:pt x="136715" y="380326"/>
                  </a:lnTo>
                  <a:lnTo>
                    <a:pt x="161582" y="380326"/>
                  </a:lnTo>
                  <a:lnTo>
                    <a:pt x="161582" y="144183"/>
                  </a:lnTo>
                  <a:lnTo>
                    <a:pt x="160416" y="118162"/>
                  </a:lnTo>
                  <a:lnTo>
                    <a:pt x="152260" y="85148"/>
                  </a:lnTo>
                  <a:lnTo>
                    <a:pt x="130121" y="56795"/>
                  </a:lnTo>
                  <a:lnTo>
                    <a:pt x="87007" y="44754"/>
                  </a:lnTo>
                  <a:lnTo>
                    <a:pt x="68364" y="44754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rgbClr val="325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40584" y="3147072"/>
              <a:ext cx="156475" cy="2485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84525" y="3214179"/>
              <a:ext cx="161925" cy="380365"/>
            </a:xfrm>
            <a:custGeom>
              <a:avLst/>
              <a:gdLst/>
              <a:ahLst/>
              <a:cxnLst/>
              <a:rect l="l" t="t" r="r" b="b"/>
              <a:pathLst>
                <a:path w="161925" h="380364">
                  <a:moveTo>
                    <a:pt x="126771" y="0"/>
                  </a:moveTo>
                  <a:lnTo>
                    <a:pt x="93217" y="44754"/>
                  </a:lnTo>
                  <a:lnTo>
                    <a:pt x="74574" y="44754"/>
                  </a:lnTo>
                  <a:lnTo>
                    <a:pt x="31461" y="56795"/>
                  </a:lnTo>
                  <a:lnTo>
                    <a:pt x="9321" y="85148"/>
                  </a:lnTo>
                  <a:lnTo>
                    <a:pt x="1165" y="118162"/>
                  </a:lnTo>
                  <a:lnTo>
                    <a:pt x="0" y="144183"/>
                  </a:lnTo>
                  <a:lnTo>
                    <a:pt x="0" y="380326"/>
                  </a:lnTo>
                  <a:lnTo>
                    <a:pt x="24853" y="380326"/>
                  </a:lnTo>
                  <a:lnTo>
                    <a:pt x="24853" y="144183"/>
                  </a:lnTo>
                  <a:lnTo>
                    <a:pt x="28952" y="104739"/>
                  </a:lnTo>
                  <a:lnTo>
                    <a:pt x="39927" y="82192"/>
                  </a:lnTo>
                  <a:lnTo>
                    <a:pt x="55795" y="71997"/>
                  </a:lnTo>
                  <a:lnTo>
                    <a:pt x="74574" y="69608"/>
                  </a:lnTo>
                  <a:lnTo>
                    <a:pt x="93217" y="69608"/>
                  </a:lnTo>
                  <a:lnTo>
                    <a:pt x="126771" y="114350"/>
                  </a:lnTo>
                  <a:lnTo>
                    <a:pt x="146659" y="99441"/>
                  </a:lnTo>
                  <a:lnTo>
                    <a:pt x="124282" y="69608"/>
                  </a:lnTo>
                  <a:lnTo>
                    <a:pt x="161569" y="69608"/>
                  </a:lnTo>
                  <a:lnTo>
                    <a:pt x="161569" y="44754"/>
                  </a:lnTo>
                  <a:lnTo>
                    <a:pt x="124282" y="44754"/>
                  </a:lnTo>
                  <a:lnTo>
                    <a:pt x="146659" y="14922"/>
                  </a:lnTo>
                  <a:lnTo>
                    <a:pt x="126771" y="0"/>
                  </a:lnTo>
                  <a:close/>
                </a:path>
              </a:pathLst>
            </a:custGeom>
            <a:solidFill>
              <a:srgbClr val="325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83150" y="3877297"/>
            <a:ext cx="96393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45" dirty="0">
                <a:solidFill>
                  <a:srgbClr val="151616"/>
                </a:solidFill>
                <a:latin typeface="Arial"/>
                <a:cs typeface="Arial"/>
              </a:rPr>
              <a:t>Brain </a:t>
            </a:r>
            <a:r>
              <a:rPr sz="1300" b="1" spc="6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300" b="1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51616"/>
                </a:solidFill>
                <a:latin typeface="Arial"/>
                <a:cs typeface="Arial"/>
              </a:rPr>
              <a:t>73%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7630" y="3877297"/>
            <a:ext cx="985519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75" dirty="0">
                <a:solidFill>
                  <a:srgbClr val="151616"/>
                </a:solidFill>
                <a:latin typeface="Arial"/>
                <a:cs typeface="Arial"/>
              </a:rPr>
              <a:t>Heart </a:t>
            </a:r>
            <a:r>
              <a:rPr sz="1300" b="1" spc="6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300" b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51616"/>
                </a:solidFill>
                <a:latin typeface="Arial"/>
                <a:cs typeface="Arial"/>
              </a:rPr>
              <a:t>73%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77810" y="3877297"/>
            <a:ext cx="104140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35" dirty="0">
                <a:solidFill>
                  <a:srgbClr val="151616"/>
                </a:solidFill>
                <a:latin typeface="Arial"/>
                <a:cs typeface="Arial"/>
              </a:rPr>
              <a:t>Lungs </a:t>
            </a:r>
            <a:r>
              <a:rPr sz="1300" b="1" spc="6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3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b="1" spc="25" dirty="0">
                <a:solidFill>
                  <a:srgbClr val="151616"/>
                </a:solidFill>
                <a:latin typeface="Arial"/>
                <a:cs typeface="Arial"/>
              </a:rPr>
              <a:t>83%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71674" y="3877297"/>
            <a:ext cx="119253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25" dirty="0">
                <a:solidFill>
                  <a:srgbClr val="151616"/>
                </a:solidFill>
                <a:latin typeface="Arial"/>
                <a:cs typeface="Arial"/>
              </a:rPr>
              <a:t>Kidneys </a:t>
            </a:r>
            <a:r>
              <a:rPr sz="1300" b="1" spc="6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300" b="1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b="1" spc="30" dirty="0">
                <a:solidFill>
                  <a:srgbClr val="151616"/>
                </a:solidFill>
                <a:latin typeface="Arial"/>
                <a:cs typeface="Arial"/>
              </a:rPr>
              <a:t>79%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48161" y="4516259"/>
            <a:ext cx="883919" cy="883919"/>
            <a:chOff x="4848161" y="4516259"/>
            <a:chExt cx="883919" cy="883919"/>
          </a:xfrm>
        </p:grpSpPr>
        <p:sp>
          <p:nvSpPr>
            <p:cNvPr id="24" name="object 24"/>
            <p:cNvSpPr/>
            <p:nvPr/>
          </p:nvSpPr>
          <p:spPr>
            <a:xfrm>
              <a:off x="4848161" y="4516259"/>
              <a:ext cx="883919" cy="883919"/>
            </a:xfrm>
            <a:custGeom>
              <a:avLst/>
              <a:gdLst/>
              <a:ahLst/>
              <a:cxnLst/>
              <a:rect l="l" t="t" r="r" b="b"/>
              <a:pathLst>
                <a:path w="883920" h="883920">
                  <a:moveTo>
                    <a:pt x="441756" y="0"/>
                  </a:moveTo>
                  <a:lnTo>
                    <a:pt x="393621" y="2592"/>
                  </a:lnTo>
                  <a:lnTo>
                    <a:pt x="346988" y="10189"/>
                  </a:lnTo>
                  <a:lnTo>
                    <a:pt x="302125" y="22521"/>
                  </a:lnTo>
                  <a:lnTo>
                    <a:pt x="259303" y="39320"/>
                  </a:lnTo>
                  <a:lnTo>
                    <a:pt x="218791" y="60315"/>
                  </a:lnTo>
                  <a:lnTo>
                    <a:pt x="180859" y="85236"/>
                  </a:lnTo>
                  <a:lnTo>
                    <a:pt x="145775" y="113815"/>
                  </a:lnTo>
                  <a:lnTo>
                    <a:pt x="113809" y="145782"/>
                  </a:lnTo>
                  <a:lnTo>
                    <a:pt x="85232" y="180867"/>
                  </a:lnTo>
                  <a:lnTo>
                    <a:pt x="60311" y="218801"/>
                  </a:lnTo>
                  <a:lnTo>
                    <a:pt x="39318" y="259314"/>
                  </a:lnTo>
                  <a:lnTo>
                    <a:pt x="22520" y="302137"/>
                  </a:lnTo>
                  <a:lnTo>
                    <a:pt x="10188" y="347000"/>
                  </a:lnTo>
                  <a:lnTo>
                    <a:pt x="2592" y="393634"/>
                  </a:lnTo>
                  <a:lnTo>
                    <a:pt x="0" y="441769"/>
                  </a:lnTo>
                  <a:lnTo>
                    <a:pt x="2592" y="489904"/>
                  </a:lnTo>
                  <a:lnTo>
                    <a:pt x="10188" y="536538"/>
                  </a:lnTo>
                  <a:lnTo>
                    <a:pt x="22520" y="581401"/>
                  </a:lnTo>
                  <a:lnTo>
                    <a:pt x="39318" y="624224"/>
                  </a:lnTo>
                  <a:lnTo>
                    <a:pt x="60311" y="664737"/>
                  </a:lnTo>
                  <a:lnTo>
                    <a:pt x="85232" y="702671"/>
                  </a:lnTo>
                  <a:lnTo>
                    <a:pt x="113809" y="737756"/>
                  </a:lnTo>
                  <a:lnTo>
                    <a:pt x="145775" y="769723"/>
                  </a:lnTo>
                  <a:lnTo>
                    <a:pt x="180859" y="798302"/>
                  </a:lnTo>
                  <a:lnTo>
                    <a:pt x="218791" y="823223"/>
                  </a:lnTo>
                  <a:lnTo>
                    <a:pt x="259303" y="844218"/>
                  </a:lnTo>
                  <a:lnTo>
                    <a:pt x="302125" y="861017"/>
                  </a:lnTo>
                  <a:lnTo>
                    <a:pt x="346988" y="873349"/>
                  </a:lnTo>
                  <a:lnTo>
                    <a:pt x="393621" y="880946"/>
                  </a:lnTo>
                  <a:lnTo>
                    <a:pt x="441756" y="883539"/>
                  </a:lnTo>
                  <a:lnTo>
                    <a:pt x="489894" y="880946"/>
                  </a:lnTo>
                  <a:lnTo>
                    <a:pt x="536529" y="873349"/>
                  </a:lnTo>
                  <a:lnTo>
                    <a:pt x="581393" y="861017"/>
                  </a:lnTo>
                  <a:lnTo>
                    <a:pt x="624217" y="844218"/>
                  </a:lnTo>
                  <a:lnTo>
                    <a:pt x="664730" y="823223"/>
                  </a:lnTo>
                  <a:lnTo>
                    <a:pt x="702664" y="798302"/>
                  </a:lnTo>
                  <a:lnTo>
                    <a:pt x="737748" y="769723"/>
                  </a:lnTo>
                  <a:lnTo>
                    <a:pt x="769715" y="737756"/>
                  </a:lnTo>
                  <a:lnTo>
                    <a:pt x="798293" y="702671"/>
                  </a:lnTo>
                  <a:lnTo>
                    <a:pt x="823213" y="664737"/>
                  </a:lnTo>
                  <a:lnTo>
                    <a:pt x="844207" y="624224"/>
                  </a:lnTo>
                  <a:lnTo>
                    <a:pt x="861005" y="581401"/>
                  </a:lnTo>
                  <a:lnTo>
                    <a:pt x="873337" y="536538"/>
                  </a:lnTo>
                  <a:lnTo>
                    <a:pt x="880934" y="489904"/>
                  </a:lnTo>
                  <a:lnTo>
                    <a:pt x="883526" y="441769"/>
                  </a:lnTo>
                  <a:lnTo>
                    <a:pt x="880934" y="393634"/>
                  </a:lnTo>
                  <a:lnTo>
                    <a:pt x="873337" y="347000"/>
                  </a:lnTo>
                  <a:lnTo>
                    <a:pt x="861005" y="302137"/>
                  </a:lnTo>
                  <a:lnTo>
                    <a:pt x="844207" y="259314"/>
                  </a:lnTo>
                  <a:lnTo>
                    <a:pt x="823213" y="218801"/>
                  </a:lnTo>
                  <a:lnTo>
                    <a:pt x="798293" y="180867"/>
                  </a:lnTo>
                  <a:lnTo>
                    <a:pt x="769715" y="145782"/>
                  </a:lnTo>
                  <a:lnTo>
                    <a:pt x="737748" y="113815"/>
                  </a:lnTo>
                  <a:lnTo>
                    <a:pt x="702664" y="85236"/>
                  </a:lnTo>
                  <a:lnTo>
                    <a:pt x="664730" y="60315"/>
                  </a:lnTo>
                  <a:lnTo>
                    <a:pt x="624217" y="39320"/>
                  </a:lnTo>
                  <a:lnTo>
                    <a:pt x="581393" y="22521"/>
                  </a:lnTo>
                  <a:lnTo>
                    <a:pt x="536529" y="10189"/>
                  </a:lnTo>
                  <a:lnTo>
                    <a:pt x="489894" y="2592"/>
                  </a:lnTo>
                  <a:lnTo>
                    <a:pt x="441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54307" y="4748593"/>
              <a:ext cx="471805" cy="419100"/>
            </a:xfrm>
            <a:custGeom>
              <a:avLst/>
              <a:gdLst/>
              <a:ahLst/>
              <a:cxnLst/>
              <a:rect l="l" t="t" r="r" b="b"/>
              <a:pathLst>
                <a:path w="471804" h="419100">
                  <a:moveTo>
                    <a:pt x="100533" y="178714"/>
                  </a:moveTo>
                  <a:lnTo>
                    <a:pt x="61261" y="186657"/>
                  </a:lnTo>
                  <a:lnTo>
                    <a:pt x="29321" y="208738"/>
                  </a:lnTo>
                  <a:lnTo>
                    <a:pt x="7853" y="242338"/>
                  </a:lnTo>
                  <a:lnTo>
                    <a:pt x="0" y="284835"/>
                  </a:lnTo>
                  <a:lnTo>
                    <a:pt x="0" y="374192"/>
                  </a:lnTo>
                  <a:lnTo>
                    <a:pt x="61660" y="400020"/>
                  </a:lnTo>
                  <a:lnTo>
                    <a:pt x="112483" y="410494"/>
                  </a:lnTo>
                  <a:lnTo>
                    <a:pt x="163436" y="416779"/>
                  </a:lnTo>
                  <a:lnTo>
                    <a:pt x="214323" y="418874"/>
                  </a:lnTo>
                  <a:lnTo>
                    <a:pt x="264948" y="416779"/>
                  </a:lnTo>
                  <a:lnTo>
                    <a:pt x="315113" y="410494"/>
                  </a:lnTo>
                  <a:lnTo>
                    <a:pt x="364624" y="400020"/>
                  </a:lnTo>
                  <a:lnTo>
                    <a:pt x="401673" y="388854"/>
                  </a:lnTo>
                  <a:lnTo>
                    <a:pt x="219209" y="388854"/>
                  </a:lnTo>
                  <a:lnTo>
                    <a:pt x="171846" y="387382"/>
                  </a:lnTo>
                  <a:lnTo>
                    <a:pt x="124090" y="381787"/>
                  </a:lnTo>
                  <a:lnTo>
                    <a:pt x="76073" y="371872"/>
                  </a:lnTo>
                  <a:lnTo>
                    <a:pt x="27927" y="357441"/>
                  </a:lnTo>
                  <a:lnTo>
                    <a:pt x="27927" y="279247"/>
                  </a:lnTo>
                  <a:lnTo>
                    <a:pt x="33774" y="251411"/>
                  </a:lnTo>
                  <a:lnTo>
                    <a:pt x="49571" y="228285"/>
                  </a:lnTo>
                  <a:lnTo>
                    <a:pt x="72697" y="212489"/>
                  </a:lnTo>
                  <a:lnTo>
                    <a:pt x="100533" y="206641"/>
                  </a:lnTo>
                  <a:lnTo>
                    <a:pt x="176014" y="206641"/>
                  </a:lnTo>
                  <a:lnTo>
                    <a:pt x="174358" y="204640"/>
                  </a:lnTo>
                  <a:lnTo>
                    <a:pt x="153589" y="190587"/>
                  </a:lnTo>
                  <a:lnTo>
                    <a:pt x="128630" y="181770"/>
                  </a:lnTo>
                  <a:lnTo>
                    <a:pt x="100533" y="178714"/>
                  </a:lnTo>
                  <a:close/>
                </a:path>
                <a:path w="471804" h="419100">
                  <a:moveTo>
                    <a:pt x="312644" y="27927"/>
                  </a:moveTo>
                  <a:lnTo>
                    <a:pt x="256908" y="27927"/>
                  </a:lnTo>
                  <a:lnTo>
                    <a:pt x="262930" y="28974"/>
                  </a:lnTo>
                  <a:lnTo>
                    <a:pt x="271570" y="32116"/>
                  </a:lnTo>
                  <a:lnTo>
                    <a:pt x="303683" y="60737"/>
                  </a:lnTo>
                  <a:lnTo>
                    <a:pt x="308484" y="67456"/>
                  </a:lnTo>
                  <a:lnTo>
                    <a:pt x="312762" y="72605"/>
                  </a:lnTo>
                  <a:lnTo>
                    <a:pt x="312762" y="78193"/>
                  </a:lnTo>
                  <a:lnTo>
                    <a:pt x="318338" y="78193"/>
                  </a:lnTo>
                  <a:lnTo>
                    <a:pt x="352371" y="119558"/>
                  </a:lnTo>
                  <a:lnTo>
                    <a:pt x="385357" y="166158"/>
                  </a:lnTo>
                  <a:lnTo>
                    <a:pt x="414155" y="214852"/>
                  </a:lnTo>
                  <a:lnTo>
                    <a:pt x="435622" y="262496"/>
                  </a:lnTo>
                  <a:lnTo>
                    <a:pt x="447497" y="302990"/>
                  </a:lnTo>
                  <a:lnTo>
                    <a:pt x="448981" y="320617"/>
                  </a:lnTo>
                  <a:lnTo>
                    <a:pt x="446798" y="335102"/>
                  </a:lnTo>
                  <a:lnTo>
                    <a:pt x="446798" y="340690"/>
                  </a:lnTo>
                  <a:lnTo>
                    <a:pt x="435622" y="351853"/>
                  </a:lnTo>
                  <a:lnTo>
                    <a:pt x="430473" y="352726"/>
                  </a:lnTo>
                  <a:lnTo>
                    <a:pt x="423754" y="354647"/>
                  </a:lnTo>
                  <a:lnTo>
                    <a:pt x="415988" y="356568"/>
                  </a:lnTo>
                  <a:lnTo>
                    <a:pt x="407695" y="357441"/>
                  </a:lnTo>
                  <a:lnTo>
                    <a:pt x="402120" y="357441"/>
                  </a:lnTo>
                  <a:lnTo>
                    <a:pt x="357636" y="370497"/>
                  </a:lnTo>
                  <a:lnTo>
                    <a:pt x="312236" y="380215"/>
                  </a:lnTo>
                  <a:lnTo>
                    <a:pt x="266050" y="386400"/>
                  </a:lnTo>
                  <a:lnTo>
                    <a:pt x="219209" y="388854"/>
                  </a:lnTo>
                  <a:lnTo>
                    <a:pt x="401673" y="388854"/>
                  </a:lnTo>
                  <a:lnTo>
                    <a:pt x="413283" y="385356"/>
                  </a:lnTo>
                  <a:lnTo>
                    <a:pt x="424893" y="384397"/>
                  </a:lnTo>
                  <a:lnTo>
                    <a:pt x="434930" y="381869"/>
                  </a:lnTo>
                  <a:lnTo>
                    <a:pt x="464948" y="357441"/>
                  </a:lnTo>
                  <a:lnTo>
                    <a:pt x="471228" y="319657"/>
                  </a:lnTo>
                  <a:lnTo>
                    <a:pt x="469134" y="298100"/>
                  </a:lnTo>
                  <a:lnTo>
                    <a:pt x="462855" y="275496"/>
                  </a:lnTo>
                  <a:lnTo>
                    <a:pt x="452386" y="251320"/>
                  </a:lnTo>
                  <a:lnTo>
                    <a:pt x="431698" y="202803"/>
                  </a:lnTo>
                  <a:lnTo>
                    <a:pt x="404207" y="152190"/>
                  </a:lnTo>
                  <a:lnTo>
                    <a:pt x="371485" y="103673"/>
                  </a:lnTo>
                  <a:lnTo>
                    <a:pt x="335102" y="61442"/>
                  </a:lnTo>
                  <a:lnTo>
                    <a:pt x="329950" y="49832"/>
                  </a:lnTo>
                  <a:lnTo>
                    <a:pt x="323229" y="39795"/>
                  </a:lnTo>
                  <a:lnTo>
                    <a:pt x="315462" y="30806"/>
                  </a:lnTo>
                  <a:lnTo>
                    <a:pt x="312644" y="27927"/>
                  </a:lnTo>
                  <a:close/>
                </a:path>
                <a:path w="471804" h="419100">
                  <a:moveTo>
                    <a:pt x="346265" y="245745"/>
                  </a:moveTo>
                  <a:lnTo>
                    <a:pt x="234569" y="245745"/>
                  </a:lnTo>
                  <a:lnTo>
                    <a:pt x="246174" y="246790"/>
                  </a:lnTo>
                  <a:lnTo>
                    <a:pt x="256209" y="249929"/>
                  </a:lnTo>
                  <a:lnTo>
                    <a:pt x="265197" y="255164"/>
                  </a:lnTo>
                  <a:lnTo>
                    <a:pt x="273659" y="262496"/>
                  </a:lnTo>
                  <a:lnTo>
                    <a:pt x="279247" y="268084"/>
                  </a:lnTo>
                  <a:lnTo>
                    <a:pt x="290423" y="268084"/>
                  </a:lnTo>
                  <a:lnTo>
                    <a:pt x="335102" y="256908"/>
                  </a:lnTo>
                  <a:lnTo>
                    <a:pt x="340677" y="256908"/>
                  </a:lnTo>
                  <a:lnTo>
                    <a:pt x="346265" y="245745"/>
                  </a:lnTo>
                  <a:close/>
                </a:path>
                <a:path w="471804" h="419100">
                  <a:moveTo>
                    <a:pt x="176014" y="206641"/>
                  </a:moveTo>
                  <a:lnTo>
                    <a:pt x="100533" y="206641"/>
                  </a:lnTo>
                  <a:lnTo>
                    <a:pt x="121209" y="209697"/>
                  </a:lnTo>
                  <a:lnTo>
                    <a:pt x="140319" y="218513"/>
                  </a:lnTo>
                  <a:lnTo>
                    <a:pt x="156290" y="232562"/>
                  </a:lnTo>
                  <a:lnTo>
                    <a:pt x="167551" y="251320"/>
                  </a:lnTo>
                  <a:lnTo>
                    <a:pt x="178714" y="262496"/>
                  </a:lnTo>
                  <a:lnTo>
                    <a:pt x="184302" y="256908"/>
                  </a:lnTo>
                  <a:lnTo>
                    <a:pt x="189890" y="256908"/>
                  </a:lnTo>
                  <a:lnTo>
                    <a:pt x="189890" y="251320"/>
                  </a:lnTo>
                  <a:lnTo>
                    <a:pt x="201582" y="250449"/>
                  </a:lnTo>
                  <a:lnTo>
                    <a:pt x="222876" y="246616"/>
                  </a:lnTo>
                  <a:lnTo>
                    <a:pt x="234569" y="245745"/>
                  </a:lnTo>
                  <a:lnTo>
                    <a:pt x="346265" y="245745"/>
                  </a:lnTo>
                  <a:lnTo>
                    <a:pt x="346265" y="240157"/>
                  </a:lnTo>
                  <a:lnTo>
                    <a:pt x="343937" y="234569"/>
                  </a:lnTo>
                  <a:lnTo>
                    <a:pt x="290423" y="234569"/>
                  </a:lnTo>
                  <a:lnTo>
                    <a:pt x="277765" y="226368"/>
                  </a:lnTo>
                  <a:lnTo>
                    <a:pt x="272308" y="223405"/>
                  </a:lnTo>
                  <a:lnTo>
                    <a:pt x="189890" y="223405"/>
                  </a:lnTo>
                  <a:lnTo>
                    <a:pt x="176014" y="206641"/>
                  </a:lnTo>
                  <a:close/>
                </a:path>
                <a:path w="471804" h="419100">
                  <a:moveTo>
                    <a:pt x="256908" y="0"/>
                  </a:moveTo>
                  <a:lnTo>
                    <a:pt x="216069" y="16496"/>
                  </a:lnTo>
                  <a:lnTo>
                    <a:pt x="198964" y="53060"/>
                  </a:lnTo>
                  <a:lnTo>
                    <a:pt x="195478" y="78193"/>
                  </a:lnTo>
                  <a:lnTo>
                    <a:pt x="196436" y="86481"/>
                  </a:lnTo>
                  <a:lnTo>
                    <a:pt x="223405" y="117284"/>
                  </a:lnTo>
                  <a:lnTo>
                    <a:pt x="228981" y="117284"/>
                  </a:lnTo>
                  <a:lnTo>
                    <a:pt x="238234" y="120515"/>
                  </a:lnTo>
                  <a:lnTo>
                    <a:pt x="248532" y="122174"/>
                  </a:lnTo>
                  <a:lnTo>
                    <a:pt x="258831" y="122785"/>
                  </a:lnTo>
                  <a:lnTo>
                    <a:pt x="268084" y="122872"/>
                  </a:lnTo>
                  <a:lnTo>
                    <a:pt x="318338" y="228981"/>
                  </a:lnTo>
                  <a:lnTo>
                    <a:pt x="290423" y="234569"/>
                  </a:lnTo>
                  <a:lnTo>
                    <a:pt x="343937" y="234569"/>
                  </a:lnTo>
                  <a:lnTo>
                    <a:pt x="290423" y="106121"/>
                  </a:lnTo>
                  <a:lnTo>
                    <a:pt x="290423" y="100533"/>
                  </a:lnTo>
                  <a:lnTo>
                    <a:pt x="284835" y="100533"/>
                  </a:lnTo>
                  <a:lnTo>
                    <a:pt x="279247" y="94945"/>
                  </a:lnTo>
                  <a:lnTo>
                    <a:pt x="270000" y="94857"/>
                  </a:lnTo>
                  <a:lnTo>
                    <a:pt x="259702" y="94246"/>
                  </a:lnTo>
                  <a:lnTo>
                    <a:pt x="249404" y="92587"/>
                  </a:lnTo>
                  <a:lnTo>
                    <a:pt x="240157" y="89357"/>
                  </a:lnTo>
                  <a:lnTo>
                    <a:pt x="228981" y="89357"/>
                  </a:lnTo>
                  <a:lnTo>
                    <a:pt x="228981" y="83781"/>
                  </a:lnTo>
                  <a:lnTo>
                    <a:pt x="223405" y="83781"/>
                  </a:lnTo>
                  <a:lnTo>
                    <a:pt x="223405" y="78193"/>
                  </a:lnTo>
                  <a:lnTo>
                    <a:pt x="224364" y="69028"/>
                  </a:lnTo>
                  <a:lnTo>
                    <a:pt x="226891" y="59340"/>
                  </a:lnTo>
                  <a:lnTo>
                    <a:pt x="230467" y="50701"/>
                  </a:lnTo>
                  <a:lnTo>
                    <a:pt x="234569" y="44678"/>
                  </a:lnTo>
                  <a:lnTo>
                    <a:pt x="238845" y="37351"/>
                  </a:lnTo>
                  <a:lnTo>
                    <a:pt x="243643" y="32116"/>
                  </a:lnTo>
                  <a:lnTo>
                    <a:pt x="249488" y="28974"/>
                  </a:lnTo>
                  <a:lnTo>
                    <a:pt x="256908" y="27927"/>
                  </a:lnTo>
                  <a:lnTo>
                    <a:pt x="312644" y="27927"/>
                  </a:lnTo>
                  <a:lnTo>
                    <a:pt x="307174" y="22339"/>
                  </a:lnTo>
                  <a:lnTo>
                    <a:pt x="294609" y="11781"/>
                  </a:lnTo>
                  <a:lnTo>
                    <a:pt x="282041" y="4887"/>
                  </a:lnTo>
                  <a:lnTo>
                    <a:pt x="269473" y="1134"/>
                  </a:lnTo>
                  <a:lnTo>
                    <a:pt x="256908" y="0"/>
                  </a:lnTo>
                  <a:close/>
                </a:path>
                <a:path w="471804" h="419100">
                  <a:moveTo>
                    <a:pt x="234569" y="212229"/>
                  </a:moveTo>
                  <a:lnTo>
                    <a:pt x="222876" y="213190"/>
                  </a:lnTo>
                  <a:lnTo>
                    <a:pt x="212229" y="215722"/>
                  </a:lnTo>
                  <a:lnTo>
                    <a:pt x="201582" y="219302"/>
                  </a:lnTo>
                  <a:lnTo>
                    <a:pt x="189890" y="223405"/>
                  </a:lnTo>
                  <a:lnTo>
                    <a:pt x="272308" y="223405"/>
                  </a:lnTo>
                  <a:lnTo>
                    <a:pt x="264587" y="219213"/>
                  </a:lnTo>
                  <a:lnTo>
                    <a:pt x="250363" y="214150"/>
                  </a:lnTo>
                  <a:lnTo>
                    <a:pt x="234569" y="212229"/>
                  </a:lnTo>
                  <a:close/>
                </a:path>
              </a:pathLst>
            </a:custGeom>
            <a:solidFill>
              <a:srgbClr val="325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583423" y="4516259"/>
            <a:ext cx="883919" cy="883919"/>
            <a:chOff x="7583423" y="4516259"/>
            <a:chExt cx="883919" cy="883919"/>
          </a:xfrm>
        </p:grpSpPr>
        <p:sp>
          <p:nvSpPr>
            <p:cNvPr id="27" name="object 27"/>
            <p:cNvSpPr/>
            <p:nvPr/>
          </p:nvSpPr>
          <p:spPr>
            <a:xfrm>
              <a:off x="7583423" y="4516259"/>
              <a:ext cx="883919" cy="883919"/>
            </a:xfrm>
            <a:custGeom>
              <a:avLst/>
              <a:gdLst/>
              <a:ahLst/>
              <a:cxnLst/>
              <a:rect l="l" t="t" r="r" b="b"/>
              <a:pathLst>
                <a:path w="883920" h="883920">
                  <a:moveTo>
                    <a:pt x="441769" y="0"/>
                  </a:moveTo>
                  <a:lnTo>
                    <a:pt x="393634" y="2592"/>
                  </a:lnTo>
                  <a:lnTo>
                    <a:pt x="347000" y="10189"/>
                  </a:lnTo>
                  <a:lnTo>
                    <a:pt x="302137" y="22521"/>
                  </a:lnTo>
                  <a:lnTo>
                    <a:pt x="259314" y="39320"/>
                  </a:lnTo>
                  <a:lnTo>
                    <a:pt x="218801" y="60315"/>
                  </a:lnTo>
                  <a:lnTo>
                    <a:pt x="180867" y="85236"/>
                  </a:lnTo>
                  <a:lnTo>
                    <a:pt x="145782" y="113815"/>
                  </a:lnTo>
                  <a:lnTo>
                    <a:pt x="113815" y="145782"/>
                  </a:lnTo>
                  <a:lnTo>
                    <a:pt x="85236" y="180867"/>
                  </a:lnTo>
                  <a:lnTo>
                    <a:pt x="60315" y="218801"/>
                  </a:lnTo>
                  <a:lnTo>
                    <a:pt x="39320" y="259314"/>
                  </a:lnTo>
                  <a:lnTo>
                    <a:pt x="22521" y="302137"/>
                  </a:lnTo>
                  <a:lnTo>
                    <a:pt x="10189" y="347000"/>
                  </a:lnTo>
                  <a:lnTo>
                    <a:pt x="2592" y="393634"/>
                  </a:lnTo>
                  <a:lnTo>
                    <a:pt x="0" y="441769"/>
                  </a:lnTo>
                  <a:lnTo>
                    <a:pt x="2592" y="489904"/>
                  </a:lnTo>
                  <a:lnTo>
                    <a:pt x="10189" y="536538"/>
                  </a:lnTo>
                  <a:lnTo>
                    <a:pt x="22521" y="581401"/>
                  </a:lnTo>
                  <a:lnTo>
                    <a:pt x="39320" y="624224"/>
                  </a:lnTo>
                  <a:lnTo>
                    <a:pt x="60315" y="664737"/>
                  </a:lnTo>
                  <a:lnTo>
                    <a:pt x="85236" y="702671"/>
                  </a:lnTo>
                  <a:lnTo>
                    <a:pt x="113815" y="737756"/>
                  </a:lnTo>
                  <a:lnTo>
                    <a:pt x="145782" y="769723"/>
                  </a:lnTo>
                  <a:lnTo>
                    <a:pt x="180867" y="798302"/>
                  </a:lnTo>
                  <a:lnTo>
                    <a:pt x="218801" y="823223"/>
                  </a:lnTo>
                  <a:lnTo>
                    <a:pt x="259314" y="844218"/>
                  </a:lnTo>
                  <a:lnTo>
                    <a:pt x="302137" y="861017"/>
                  </a:lnTo>
                  <a:lnTo>
                    <a:pt x="347000" y="873349"/>
                  </a:lnTo>
                  <a:lnTo>
                    <a:pt x="393634" y="880946"/>
                  </a:lnTo>
                  <a:lnTo>
                    <a:pt x="441769" y="883539"/>
                  </a:lnTo>
                  <a:lnTo>
                    <a:pt x="489904" y="880946"/>
                  </a:lnTo>
                  <a:lnTo>
                    <a:pt x="536538" y="873349"/>
                  </a:lnTo>
                  <a:lnTo>
                    <a:pt x="581401" y="861017"/>
                  </a:lnTo>
                  <a:lnTo>
                    <a:pt x="624224" y="844218"/>
                  </a:lnTo>
                  <a:lnTo>
                    <a:pt x="664737" y="823223"/>
                  </a:lnTo>
                  <a:lnTo>
                    <a:pt x="702671" y="798302"/>
                  </a:lnTo>
                  <a:lnTo>
                    <a:pt x="737756" y="769723"/>
                  </a:lnTo>
                  <a:lnTo>
                    <a:pt x="769723" y="737756"/>
                  </a:lnTo>
                  <a:lnTo>
                    <a:pt x="798302" y="702671"/>
                  </a:lnTo>
                  <a:lnTo>
                    <a:pt x="823223" y="664737"/>
                  </a:lnTo>
                  <a:lnTo>
                    <a:pt x="844218" y="624224"/>
                  </a:lnTo>
                  <a:lnTo>
                    <a:pt x="861017" y="581401"/>
                  </a:lnTo>
                  <a:lnTo>
                    <a:pt x="873349" y="536538"/>
                  </a:lnTo>
                  <a:lnTo>
                    <a:pt x="880946" y="489904"/>
                  </a:lnTo>
                  <a:lnTo>
                    <a:pt x="883539" y="441769"/>
                  </a:lnTo>
                  <a:lnTo>
                    <a:pt x="880946" y="393634"/>
                  </a:lnTo>
                  <a:lnTo>
                    <a:pt x="873349" y="347000"/>
                  </a:lnTo>
                  <a:lnTo>
                    <a:pt x="861017" y="302137"/>
                  </a:lnTo>
                  <a:lnTo>
                    <a:pt x="844218" y="259314"/>
                  </a:lnTo>
                  <a:lnTo>
                    <a:pt x="823223" y="218801"/>
                  </a:lnTo>
                  <a:lnTo>
                    <a:pt x="798302" y="180867"/>
                  </a:lnTo>
                  <a:lnTo>
                    <a:pt x="769723" y="145782"/>
                  </a:lnTo>
                  <a:lnTo>
                    <a:pt x="737756" y="113815"/>
                  </a:lnTo>
                  <a:lnTo>
                    <a:pt x="702671" y="85236"/>
                  </a:lnTo>
                  <a:lnTo>
                    <a:pt x="664737" y="60315"/>
                  </a:lnTo>
                  <a:lnTo>
                    <a:pt x="624224" y="39320"/>
                  </a:lnTo>
                  <a:lnTo>
                    <a:pt x="581401" y="22521"/>
                  </a:lnTo>
                  <a:lnTo>
                    <a:pt x="536538" y="10189"/>
                  </a:lnTo>
                  <a:lnTo>
                    <a:pt x="489904" y="2592"/>
                  </a:lnTo>
                  <a:lnTo>
                    <a:pt x="441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28089" y="4729403"/>
              <a:ext cx="394335" cy="457834"/>
            </a:xfrm>
            <a:custGeom>
              <a:avLst/>
              <a:gdLst/>
              <a:ahLst/>
              <a:cxnLst/>
              <a:rect l="l" t="t" r="r" b="b"/>
              <a:pathLst>
                <a:path w="394334" h="457835">
                  <a:moveTo>
                    <a:pt x="173939" y="0"/>
                  </a:moveTo>
                  <a:lnTo>
                    <a:pt x="127761" y="6225"/>
                  </a:lnTo>
                  <a:lnTo>
                    <a:pt x="86228" y="23787"/>
                  </a:lnTo>
                  <a:lnTo>
                    <a:pt x="51012" y="51012"/>
                  </a:lnTo>
                  <a:lnTo>
                    <a:pt x="23787" y="86228"/>
                  </a:lnTo>
                  <a:lnTo>
                    <a:pt x="6225" y="127761"/>
                  </a:lnTo>
                  <a:lnTo>
                    <a:pt x="0" y="173939"/>
                  </a:lnTo>
                  <a:lnTo>
                    <a:pt x="4734" y="215210"/>
                  </a:lnTo>
                  <a:lnTo>
                    <a:pt x="18365" y="254766"/>
                  </a:lnTo>
                  <a:lnTo>
                    <a:pt x="40038" y="290891"/>
                  </a:lnTo>
                  <a:lnTo>
                    <a:pt x="68897" y="321868"/>
                  </a:lnTo>
                  <a:lnTo>
                    <a:pt x="70827" y="323786"/>
                  </a:lnTo>
                  <a:lnTo>
                    <a:pt x="70827" y="415823"/>
                  </a:lnTo>
                  <a:lnTo>
                    <a:pt x="97802" y="445211"/>
                  </a:lnTo>
                  <a:lnTo>
                    <a:pt x="233679" y="457263"/>
                  </a:lnTo>
                  <a:lnTo>
                    <a:pt x="243319" y="457263"/>
                  </a:lnTo>
                  <a:lnTo>
                    <a:pt x="250558" y="454367"/>
                  </a:lnTo>
                  <a:lnTo>
                    <a:pt x="256336" y="449554"/>
                  </a:lnTo>
                  <a:lnTo>
                    <a:pt x="262597" y="443763"/>
                  </a:lnTo>
                  <a:lnTo>
                    <a:pt x="265976" y="436054"/>
                  </a:lnTo>
                  <a:lnTo>
                    <a:pt x="265976" y="425945"/>
                  </a:lnTo>
                  <a:lnTo>
                    <a:pt x="234162" y="425945"/>
                  </a:lnTo>
                  <a:lnTo>
                    <a:pt x="102628" y="414375"/>
                  </a:lnTo>
                  <a:lnTo>
                    <a:pt x="102628" y="325234"/>
                  </a:lnTo>
                  <a:lnTo>
                    <a:pt x="101746" y="317418"/>
                  </a:lnTo>
                  <a:lnTo>
                    <a:pt x="99191" y="310057"/>
                  </a:lnTo>
                  <a:lnTo>
                    <a:pt x="95100" y="303420"/>
                  </a:lnTo>
                  <a:lnTo>
                    <a:pt x="89611" y="297776"/>
                  </a:lnTo>
                  <a:lnTo>
                    <a:pt x="65538" y="272058"/>
                  </a:lnTo>
                  <a:lnTo>
                    <a:pt x="47337" y="241639"/>
                  </a:lnTo>
                  <a:lnTo>
                    <a:pt x="35820" y="208330"/>
                  </a:lnTo>
                  <a:lnTo>
                    <a:pt x="31800" y="173939"/>
                  </a:lnTo>
                  <a:lnTo>
                    <a:pt x="39089" y="128998"/>
                  </a:lnTo>
                  <a:lnTo>
                    <a:pt x="59353" y="89978"/>
                  </a:lnTo>
                  <a:lnTo>
                    <a:pt x="90187" y="59214"/>
                  </a:lnTo>
                  <a:lnTo>
                    <a:pt x="129183" y="39043"/>
                  </a:lnTo>
                  <a:lnTo>
                    <a:pt x="173939" y="31800"/>
                  </a:lnTo>
                  <a:lnTo>
                    <a:pt x="272543" y="31800"/>
                  </a:lnTo>
                  <a:lnTo>
                    <a:pt x="257565" y="21092"/>
                  </a:lnTo>
                  <a:lnTo>
                    <a:pt x="217841" y="5487"/>
                  </a:lnTo>
                  <a:lnTo>
                    <a:pt x="173939" y="0"/>
                  </a:lnTo>
                  <a:close/>
                </a:path>
                <a:path w="394334" h="457835">
                  <a:moveTo>
                    <a:pt x="272543" y="31800"/>
                  </a:moveTo>
                  <a:lnTo>
                    <a:pt x="173939" y="31800"/>
                  </a:lnTo>
                  <a:lnTo>
                    <a:pt x="216519" y="38203"/>
                  </a:lnTo>
                  <a:lnTo>
                    <a:pt x="253916" y="56193"/>
                  </a:lnTo>
                  <a:lnTo>
                    <a:pt x="284190" y="83943"/>
                  </a:lnTo>
                  <a:lnTo>
                    <a:pt x="305397" y="119627"/>
                  </a:lnTo>
                  <a:lnTo>
                    <a:pt x="315595" y="161417"/>
                  </a:lnTo>
                  <a:lnTo>
                    <a:pt x="316077" y="168160"/>
                  </a:lnTo>
                  <a:lnTo>
                    <a:pt x="318007" y="174421"/>
                  </a:lnTo>
                  <a:lnTo>
                    <a:pt x="321868" y="180682"/>
                  </a:lnTo>
                  <a:lnTo>
                    <a:pt x="362343" y="243801"/>
                  </a:lnTo>
                  <a:lnTo>
                    <a:pt x="361378" y="245249"/>
                  </a:lnTo>
                  <a:lnTo>
                    <a:pt x="337286" y="245249"/>
                  </a:lnTo>
                  <a:lnTo>
                    <a:pt x="329091" y="246936"/>
                  </a:lnTo>
                  <a:lnTo>
                    <a:pt x="322343" y="251515"/>
                  </a:lnTo>
                  <a:lnTo>
                    <a:pt x="317764" y="258263"/>
                  </a:lnTo>
                  <a:lnTo>
                    <a:pt x="316077" y="266458"/>
                  </a:lnTo>
                  <a:lnTo>
                    <a:pt x="316077" y="335838"/>
                  </a:lnTo>
                  <a:lnTo>
                    <a:pt x="311264" y="340652"/>
                  </a:lnTo>
                  <a:lnTo>
                    <a:pt x="257784" y="340652"/>
                  </a:lnTo>
                  <a:lnTo>
                    <a:pt x="248601" y="342512"/>
                  </a:lnTo>
                  <a:lnTo>
                    <a:pt x="241092" y="347579"/>
                  </a:lnTo>
                  <a:lnTo>
                    <a:pt x="236022" y="355086"/>
                  </a:lnTo>
                  <a:lnTo>
                    <a:pt x="234162" y="364261"/>
                  </a:lnTo>
                  <a:lnTo>
                    <a:pt x="234162" y="425945"/>
                  </a:lnTo>
                  <a:lnTo>
                    <a:pt x="265976" y="425945"/>
                  </a:lnTo>
                  <a:lnTo>
                    <a:pt x="265976" y="372452"/>
                  </a:lnTo>
                  <a:lnTo>
                    <a:pt x="305485" y="372452"/>
                  </a:lnTo>
                  <a:lnTo>
                    <a:pt x="322064" y="369081"/>
                  </a:lnTo>
                  <a:lnTo>
                    <a:pt x="335530" y="359929"/>
                  </a:lnTo>
                  <a:lnTo>
                    <a:pt x="344572" y="346440"/>
                  </a:lnTo>
                  <a:lnTo>
                    <a:pt x="347878" y="330060"/>
                  </a:lnTo>
                  <a:lnTo>
                    <a:pt x="347878" y="277050"/>
                  </a:lnTo>
                  <a:lnTo>
                    <a:pt x="360413" y="277050"/>
                  </a:lnTo>
                  <a:lnTo>
                    <a:pt x="393240" y="250828"/>
                  </a:lnTo>
                  <a:lnTo>
                    <a:pt x="394195" y="241938"/>
                  </a:lnTo>
                  <a:lnTo>
                    <a:pt x="392712" y="233137"/>
                  </a:lnTo>
                  <a:lnTo>
                    <a:pt x="388835" y="225018"/>
                  </a:lnTo>
                  <a:lnTo>
                    <a:pt x="347878" y="162852"/>
                  </a:lnTo>
                  <a:lnTo>
                    <a:pt x="347517" y="161417"/>
                  </a:lnTo>
                  <a:lnTo>
                    <a:pt x="347395" y="159003"/>
                  </a:lnTo>
                  <a:lnTo>
                    <a:pt x="338027" y="115771"/>
                  </a:lnTo>
                  <a:lnTo>
                    <a:pt x="319023" y="77518"/>
                  </a:lnTo>
                  <a:lnTo>
                    <a:pt x="291747" y="45531"/>
                  </a:lnTo>
                  <a:lnTo>
                    <a:pt x="272543" y="31800"/>
                  </a:lnTo>
                  <a:close/>
                </a:path>
              </a:pathLst>
            </a:custGeom>
            <a:solidFill>
              <a:srgbClr val="325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86610" y="4895151"/>
              <a:ext cx="119494" cy="1223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83150" y="5460920"/>
            <a:ext cx="120396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30" dirty="0">
                <a:solidFill>
                  <a:srgbClr val="151616"/>
                </a:solidFill>
                <a:latin typeface="Arial"/>
                <a:cs typeface="Arial"/>
              </a:rPr>
              <a:t>Muscles </a:t>
            </a:r>
            <a:r>
              <a:rPr sz="1300" b="1" spc="6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3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b="1" spc="30" dirty="0">
                <a:solidFill>
                  <a:srgbClr val="151616"/>
                </a:solidFill>
                <a:latin typeface="Arial"/>
                <a:cs typeface="Arial"/>
              </a:rPr>
              <a:t>79%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16154" y="4516259"/>
            <a:ext cx="883538" cy="883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48882" y="5460920"/>
            <a:ext cx="100838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35" dirty="0">
                <a:solidFill>
                  <a:srgbClr val="151616"/>
                </a:solidFill>
                <a:latin typeface="Arial"/>
                <a:cs typeface="Arial"/>
              </a:rPr>
              <a:t>Bones </a:t>
            </a:r>
            <a:r>
              <a:rPr sz="1300" b="1" spc="6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3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b="1" spc="-85" dirty="0">
                <a:solidFill>
                  <a:srgbClr val="151616"/>
                </a:solidFill>
                <a:latin typeface="Arial"/>
                <a:cs typeface="Arial"/>
              </a:rPr>
              <a:t>31%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34998" y="5460920"/>
            <a:ext cx="98044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15" dirty="0">
                <a:solidFill>
                  <a:srgbClr val="151616"/>
                </a:solidFill>
                <a:latin typeface="Arial"/>
                <a:cs typeface="Arial"/>
              </a:rPr>
              <a:t>Skins </a:t>
            </a:r>
            <a:r>
              <a:rPr sz="1300" b="1" spc="6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3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b="1" spc="50" dirty="0">
                <a:solidFill>
                  <a:srgbClr val="151616"/>
                </a:solidFill>
                <a:latin typeface="Arial"/>
                <a:cs typeface="Arial"/>
              </a:rPr>
              <a:t>64%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68113" y="4987719"/>
            <a:ext cx="2007235" cy="1290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2169" marR="5080" indent="-228600" algn="r">
              <a:lnSpc>
                <a:spcPct val="110700"/>
              </a:lnSpc>
              <a:spcBef>
                <a:spcPts val="95"/>
              </a:spcBef>
            </a:pPr>
            <a:r>
              <a:rPr sz="1500" b="1" spc="95" dirty="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sz="1500" b="1" spc="90" dirty="0">
                <a:solidFill>
                  <a:srgbClr val="151616"/>
                </a:solidFill>
                <a:latin typeface="Arial"/>
                <a:cs typeface="Arial"/>
              </a:rPr>
              <a:t>Birth</a:t>
            </a:r>
            <a:r>
              <a:rPr sz="1500" b="1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spc="85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5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spc="60" dirty="0">
                <a:solidFill>
                  <a:srgbClr val="151616"/>
                </a:solidFill>
                <a:latin typeface="Arial"/>
                <a:cs typeface="Arial"/>
              </a:rPr>
              <a:t>78% </a:t>
            </a:r>
            <a:r>
              <a:rPr sz="15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spc="-254" dirty="0">
                <a:solidFill>
                  <a:srgbClr val="151616"/>
                </a:solidFill>
                <a:latin typeface="Arial"/>
                <a:cs typeface="Arial"/>
              </a:rPr>
              <a:t>1 </a:t>
            </a:r>
            <a:r>
              <a:rPr sz="1500" b="1" spc="35" dirty="0">
                <a:solidFill>
                  <a:srgbClr val="151616"/>
                </a:solidFill>
                <a:latin typeface="Arial"/>
                <a:cs typeface="Arial"/>
              </a:rPr>
              <a:t>Year </a:t>
            </a:r>
            <a:r>
              <a:rPr sz="1500" b="1" spc="85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500" b="1" spc="-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spc="45" dirty="0">
                <a:solidFill>
                  <a:srgbClr val="151616"/>
                </a:solidFill>
                <a:latin typeface="Arial"/>
                <a:cs typeface="Arial"/>
              </a:rPr>
              <a:t>65%</a:t>
            </a:r>
            <a:endParaRPr sz="1500">
              <a:latin typeface="Arial"/>
              <a:cs typeface="Arial"/>
            </a:endParaRPr>
          </a:p>
          <a:p>
            <a:pPr marL="12700" marR="5080" indent="840105" algn="r">
              <a:lnSpc>
                <a:spcPct val="110700"/>
              </a:lnSpc>
            </a:pPr>
            <a:r>
              <a:rPr sz="1500" b="1" spc="-254" dirty="0">
                <a:solidFill>
                  <a:srgbClr val="151616"/>
                </a:solidFill>
                <a:latin typeface="Arial"/>
                <a:cs typeface="Arial"/>
              </a:rPr>
              <a:t>1 </a:t>
            </a:r>
            <a:r>
              <a:rPr sz="1500" b="1" spc="35" dirty="0">
                <a:solidFill>
                  <a:srgbClr val="151616"/>
                </a:solidFill>
                <a:latin typeface="Arial"/>
                <a:cs typeface="Arial"/>
              </a:rPr>
              <a:t>Year</a:t>
            </a:r>
            <a:r>
              <a:rPr sz="1500" b="1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spc="85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5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spc="45" dirty="0">
                <a:solidFill>
                  <a:srgbClr val="151616"/>
                </a:solidFill>
                <a:latin typeface="Arial"/>
                <a:cs typeface="Arial"/>
              </a:rPr>
              <a:t>65% </a:t>
            </a:r>
            <a:r>
              <a:rPr sz="15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spc="100" dirty="0">
                <a:solidFill>
                  <a:srgbClr val="151616"/>
                </a:solidFill>
                <a:latin typeface="Arial"/>
                <a:cs typeface="Arial"/>
              </a:rPr>
              <a:t>Adult </a:t>
            </a:r>
            <a:r>
              <a:rPr sz="1500" b="1" spc="165" dirty="0">
                <a:solidFill>
                  <a:srgbClr val="151616"/>
                </a:solidFill>
                <a:latin typeface="Arial"/>
                <a:cs typeface="Arial"/>
              </a:rPr>
              <a:t>Women</a:t>
            </a:r>
            <a:r>
              <a:rPr sz="1500" b="1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spc="85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5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spc="45" dirty="0">
                <a:solidFill>
                  <a:srgbClr val="151616"/>
                </a:solidFill>
                <a:latin typeface="Arial"/>
                <a:cs typeface="Arial"/>
              </a:rPr>
              <a:t>65% </a:t>
            </a:r>
            <a:r>
              <a:rPr sz="15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spc="100" dirty="0">
                <a:solidFill>
                  <a:srgbClr val="151616"/>
                </a:solidFill>
                <a:latin typeface="Arial"/>
                <a:cs typeface="Arial"/>
              </a:rPr>
              <a:t>Adult </a:t>
            </a:r>
            <a:r>
              <a:rPr sz="1500" b="1" spc="150" dirty="0">
                <a:solidFill>
                  <a:srgbClr val="151616"/>
                </a:solidFill>
                <a:latin typeface="Arial"/>
                <a:cs typeface="Arial"/>
              </a:rPr>
              <a:t>Men</a:t>
            </a:r>
            <a:r>
              <a:rPr sz="1500" b="1" spc="-2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spc="85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500" b="1" spc="45" dirty="0">
                <a:solidFill>
                  <a:srgbClr val="151616"/>
                </a:solidFill>
                <a:latin typeface="Arial"/>
                <a:cs typeface="Arial"/>
              </a:rPr>
              <a:t>65%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481591" y="626935"/>
            <a:ext cx="2074633" cy="1039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1772" y="1130280"/>
            <a:ext cx="6305695" cy="4609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5247" y="2909125"/>
            <a:ext cx="2074637" cy="1039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7152" y="5179161"/>
            <a:ext cx="2074646" cy="1039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Thank</a:t>
            </a:r>
            <a:r>
              <a:rPr spc="-80" dirty="0"/>
              <a:t> </a:t>
            </a:r>
            <a:r>
              <a:rPr spc="165" dirty="0"/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C7D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8731" y="624065"/>
            <a:ext cx="1076325" cy="58419"/>
          </a:xfrm>
          <a:custGeom>
            <a:avLst/>
            <a:gdLst/>
            <a:ahLst/>
            <a:cxnLst/>
            <a:rect l="l" t="t" r="r" b="b"/>
            <a:pathLst>
              <a:path w="1076325" h="58420">
                <a:moveTo>
                  <a:pt x="1076325" y="0"/>
                </a:moveTo>
                <a:lnTo>
                  <a:pt x="0" y="0"/>
                </a:lnTo>
                <a:lnTo>
                  <a:pt x="0" y="57937"/>
                </a:lnTo>
                <a:lnTo>
                  <a:pt x="1076325" y="57937"/>
                </a:lnTo>
                <a:lnTo>
                  <a:pt x="10763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1591" y="626922"/>
            <a:ext cx="2074633" cy="1039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9411" y="875704"/>
            <a:ext cx="7183755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3250" spc="150" dirty="0">
                <a:solidFill>
                  <a:srgbClr val="245BAA"/>
                </a:solidFill>
              </a:rPr>
              <a:t>MOST </a:t>
            </a:r>
            <a:r>
              <a:rPr sz="3250" spc="180" dirty="0">
                <a:solidFill>
                  <a:srgbClr val="245BAA"/>
                </a:solidFill>
              </a:rPr>
              <a:t>IMPORTANT </a:t>
            </a:r>
            <a:r>
              <a:rPr sz="3250" spc="135" dirty="0">
                <a:solidFill>
                  <a:srgbClr val="245BAA"/>
                </a:solidFill>
              </a:rPr>
              <a:t>FUCTIONS</a:t>
            </a:r>
            <a:r>
              <a:rPr sz="3250" spc="-245" dirty="0">
                <a:solidFill>
                  <a:srgbClr val="245BAA"/>
                </a:solidFill>
              </a:rPr>
              <a:t> </a:t>
            </a:r>
            <a:r>
              <a:rPr sz="3250" spc="165" dirty="0">
                <a:solidFill>
                  <a:srgbClr val="245BAA"/>
                </a:solidFill>
              </a:rPr>
              <a:t>OF  </a:t>
            </a:r>
            <a:r>
              <a:rPr sz="3250" spc="185" dirty="0">
                <a:solidFill>
                  <a:srgbClr val="245BAA"/>
                </a:solidFill>
              </a:rPr>
              <a:t>WATER </a:t>
            </a:r>
            <a:r>
              <a:rPr sz="3250" spc="240" dirty="0">
                <a:solidFill>
                  <a:srgbClr val="245BAA"/>
                </a:solidFill>
              </a:rPr>
              <a:t>IN </a:t>
            </a:r>
            <a:r>
              <a:rPr sz="3250" spc="165" dirty="0">
                <a:solidFill>
                  <a:srgbClr val="245BAA"/>
                </a:solidFill>
              </a:rPr>
              <a:t>OUR</a:t>
            </a:r>
            <a:r>
              <a:rPr sz="3250" spc="-305" dirty="0">
                <a:solidFill>
                  <a:srgbClr val="245BAA"/>
                </a:solidFill>
              </a:rPr>
              <a:t> </a:t>
            </a:r>
            <a:r>
              <a:rPr sz="3250" spc="180" dirty="0">
                <a:solidFill>
                  <a:srgbClr val="245BAA"/>
                </a:solidFill>
              </a:rPr>
              <a:t>BODY</a:t>
            </a:r>
            <a:endParaRPr sz="3250"/>
          </a:p>
        </p:txBody>
      </p:sp>
      <p:grpSp>
        <p:nvGrpSpPr>
          <p:cNvPr id="6" name="object 6"/>
          <p:cNvGrpSpPr/>
          <p:nvPr/>
        </p:nvGrpSpPr>
        <p:grpSpPr>
          <a:xfrm>
            <a:off x="3281845" y="2830093"/>
            <a:ext cx="4502150" cy="3378200"/>
            <a:chOff x="3281845" y="2830093"/>
            <a:chExt cx="4502150" cy="3378200"/>
          </a:xfrm>
        </p:grpSpPr>
        <p:sp>
          <p:nvSpPr>
            <p:cNvPr id="7" name="object 7"/>
            <p:cNvSpPr/>
            <p:nvPr/>
          </p:nvSpPr>
          <p:spPr>
            <a:xfrm>
              <a:off x="4405375" y="2830093"/>
              <a:ext cx="3378200" cy="3378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1039" y="4958854"/>
              <a:ext cx="692089" cy="669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845" y="3097186"/>
              <a:ext cx="2787015" cy="826135"/>
            </a:xfrm>
            <a:custGeom>
              <a:avLst/>
              <a:gdLst/>
              <a:ahLst/>
              <a:cxnLst/>
              <a:rect l="l" t="t" r="r" b="b"/>
              <a:pathLst>
                <a:path w="2787015" h="826135">
                  <a:moveTo>
                    <a:pt x="2286749" y="817905"/>
                  </a:moveTo>
                  <a:lnTo>
                    <a:pt x="0" y="817905"/>
                  </a:lnTo>
                  <a:lnTo>
                    <a:pt x="0" y="825906"/>
                  </a:lnTo>
                  <a:lnTo>
                    <a:pt x="2286749" y="825906"/>
                  </a:lnTo>
                  <a:lnTo>
                    <a:pt x="2286749" y="817905"/>
                  </a:lnTo>
                  <a:close/>
                </a:path>
                <a:path w="2787015" h="826135">
                  <a:moveTo>
                    <a:pt x="2786697" y="0"/>
                  </a:moveTo>
                  <a:lnTo>
                    <a:pt x="706437" y="0"/>
                  </a:lnTo>
                  <a:lnTo>
                    <a:pt x="706437" y="7988"/>
                  </a:lnTo>
                  <a:lnTo>
                    <a:pt x="2786697" y="7988"/>
                  </a:lnTo>
                  <a:lnTo>
                    <a:pt x="27866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43768" y="2756018"/>
            <a:ext cx="149669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100" algn="r">
              <a:lnSpc>
                <a:spcPct val="108000"/>
              </a:lnSpc>
              <a:spcBef>
                <a:spcPts val="100"/>
              </a:spcBef>
            </a:pPr>
            <a:r>
              <a:rPr sz="1300" b="1" spc="90" dirty="0">
                <a:solidFill>
                  <a:srgbClr val="231F20"/>
                </a:solidFill>
                <a:latin typeface="Arial"/>
                <a:cs typeface="Arial"/>
              </a:rPr>
              <a:t>Common</a:t>
            </a:r>
            <a:r>
              <a:rPr sz="13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30" dirty="0">
                <a:solidFill>
                  <a:srgbClr val="231F20"/>
                </a:solidFill>
                <a:latin typeface="Arial"/>
                <a:cs typeface="Arial"/>
              </a:rPr>
              <a:t>skin  </a:t>
            </a:r>
            <a:r>
              <a:rPr sz="1300" b="1" spc="60" dirty="0">
                <a:solidFill>
                  <a:srgbClr val="231F20"/>
                </a:solidFill>
                <a:latin typeface="Arial"/>
                <a:cs typeface="Arial"/>
              </a:rPr>
              <a:t>problems</a:t>
            </a:r>
            <a:r>
              <a:rPr sz="13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40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55" dirty="0">
                <a:solidFill>
                  <a:srgbClr val="231F20"/>
                </a:solidFill>
                <a:latin typeface="Arial"/>
                <a:cs typeface="Arial"/>
              </a:rPr>
              <a:t>dry </a:t>
            </a:r>
            <a:r>
              <a:rPr sz="13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30" dirty="0">
                <a:solidFill>
                  <a:srgbClr val="231F20"/>
                </a:solidFill>
                <a:latin typeface="Arial"/>
                <a:cs typeface="Arial"/>
              </a:rPr>
              <a:t>skin </a:t>
            </a:r>
            <a:r>
              <a:rPr sz="1300" b="1" spc="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3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65" dirty="0">
                <a:solidFill>
                  <a:srgbClr val="231F20"/>
                </a:solidFill>
                <a:latin typeface="Arial"/>
                <a:cs typeface="Arial"/>
              </a:rPr>
              <a:t>acne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55495" y="4541257"/>
            <a:ext cx="289560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5080" indent="-480059">
              <a:lnSpc>
                <a:spcPct val="108000"/>
              </a:lnSpc>
              <a:spcBef>
                <a:spcPts val="100"/>
              </a:spcBef>
              <a:tabLst>
                <a:tab pos="1608455" algn="l"/>
                <a:tab pos="2882265" algn="l"/>
              </a:tabLst>
            </a:pPr>
            <a:r>
              <a:rPr sz="1300" b="1" spc="45" dirty="0">
                <a:solidFill>
                  <a:srgbClr val="231F20"/>
                </a:solidFill>
                <a:latin typeface="Arial"/>
                <a:cs typeface="Arial"/>
              </a:rPr>
              <a:t>Blood</a:t>
            </a:r>
            <a:r>
              <a:rPr sz="13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45" dirty="0">
                <a:solidFill>
                  <a:srgbClr val="231F20"/>
                </a:solidFill>
                <a:latin typeface="Arial"/>
                <a:cs typeface="Arial"/>
              </a:rPr>
              <a:t>circulation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13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300" b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	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50" dirty="0">
                <a:solidFill>
                  <a:srgbClr val="231F20"/>
                </a:solidFill>
                <a:latin typeface="Arial"/>
                <a:cs typeface="Arial"/>
              </a:rPr>
              <a:t>                     </a:t>
            </a:r>
            <a:r>
              <a:rPr sz="1300" b="1" spc="3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5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300" b="1" spc="9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3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60" dirty="0">
                <a:solidFill>
                  <a:srgbClr val="231F20"/>
                </a:solidFill>
                <a:latin typeface="Arial"/>
                <a:cs typeface="Arial"/>
              </a:rPr>
              <a:t>body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8845" y="5617665"/>
            <a:ext cx="235839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08000"/>
              </a:lnSpc>
              <a:spcBef>
                <a:spcPts val="100"/>
              </a:spcBef>
              <a:tabLst>
                <a:tab pos="1070610" algn="l"/>
                <a:tab pos="2345055" algn="l"/>
              </a:tabLst>
            </a:pPr>
            <a:r>
              <a:rPr sz="1300" b="1" spc="40" dirty="0">
                <a:solidFill>
                  <a:srgbClr val="231F20"/>
                </a:solidFill>
                <a:latin typeface="Arial"/>
                <a:cs typeface="Arial"/>
              </a:rPr>
              <a:t>Circulation 	</a:t>
            </a:r>
            <a:r>
              <a:rPr sz="1300" b="1" u="sng" spc="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	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4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40" dirty="0">
                <a:solidFill>
                  <a:srgbClr val="231F20"/>
                </a:solidFill>
                <a:latin typeface="Arial"/>
                <a:cs typeface="Arial"/>
              </a:rPr>
              <a:t>oxygen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44132" y="2822803"/>
            <a:ext cx="2473960" cy="3279775"/>
          </a:xfrm>
          <a:custGeom>
            <a:avLst/>
            <a:gdLst/>
            <a:ahLst/>
            <a:cxnLst/>
            <a:rect l="l" t="t" r="r" b="b"/>
            <a:pathLst>
              <a:path w="2473959" h="3279775">
                <a:moveTo>
                  <a:pt x="1649412" y="3271774"/>
                </a:moveTo>
                <a:lnTo>
                  <a:pt x="0" y="3271774"/>
                </a:lnTo>
                <a:lnTo>
                  <a:pt x="0" y="3279775"/>
                </a:lnTo>
                <a:lnTo>
                  <a:pt x="1649412" y="3279775"/>
                </a:lnTo>
                <a:lnTo>
                  <a:pt x="1649412" y="3271774"/>
                </a:lnTo>
                <a:close/>
              </a:path>
              <a:path w="2473959" h="3279775">
                <a:moveTo>
                  <a:pt x="1662074" y="0"/>
                </a:moveTo>
                <a:lnTo>
                  <a:pt x="198424" y="0"/>
                </a:lnTo>
                <a:lnTo>
                  <a:pt x="190436" y="0"/>
                </a:lnTo>
                <a:lnTo>
                  <a:pt x="190436" y="7988"/>
                </a:lnTo>
                <a:lnTo>
                  <a:pt x="190436" y="377825"/>
                </a:lnTo>
                <a:lnTo>
                  <a:pt x="198424" y="377825"/>
                </a:lnTo>
                <a:lnTo>
                  <a:pt x="198424" y="7988"/>
                </a:lnTo>
                <a:lnTo>
                  <a:pt x="1662074" y="7988"/>
                </a:lnTo>
                <a:lnTo>
                  <a:pt x="1662074" y="0"/>
                </a:lnTo>
                <a:close/>
              </a:path>
              <a:path w="2473959" h="3279775">
                <a:moveTo>
                  <a:pt x="2473960" y="1139837"/>
                </a:moveTo>
                <a:lnTo>
                  <a:pt x="326986" y="1139837"/>
                </a:lnTo>
                <a:lnTo>
                  <a:pt x="326986" y="1147838"/>
                </a:lnTo>
                <a:lnTo>
                  <a:pt x="2473960" y="1147838"/>
                </a:lnTo>
                <a:lnTo>
                  <a:pt x="2473960" y="11398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97683" y="3619022"/>
            <a:ext cx="140589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100"/>
              </a:spcBef>
            </a:pPr>
            <a:r>
              <a:rPr sz="1300" b="1" spc="60" dirty="0">
                <a:solidFill>
                  <a:srgbClr val="231F20"/>
                </a:solidFill>
                <a:latin typeface="Arial"/>
                <a:cs typeface="Arial"/>
              </a:rPr>
              <a:t>Strengthens</a:t>
            </a:r>
            <a:r>
              <a:rPr sz="13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95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300" b="1" spc="45" dirty="0">
                <a:solidFill>
                  <a:srgbClr val="231F20"/>
                </a:solidFill>
                <a:latin typeface="Arial"/>
                <a:cs typeface="Arial"/>
              </a:rPr>
              <a:t>hair </a:t>
            </a:r>
            <a:r>
              <a:rPr sz="1300" b="1" spc="15" dirty="0">
                <a:solidFill>
                  <a:srgbClr val="231F20"/>
                </a:solidFill>
                <a:latin typeface="Arial"/>
                <a:cs typeface="Arial"/>
              </a:rPr>
              <a:t>follicles</a:t>
            </a:r>
            <a:r>
              <a:rPr sz="13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80" dirty="0">
                <a:solidFill>
                  <a:srgbClr val="231F20"/>
                </a:solidFill>
                <a:latin typeface="Arial"/>
                <a:cs typeface="Arial"/>
              </a:rPr>
              <a:t>and  </a:t>
            </a:r>
            <a:r>
              <a:rPr sz="1300" b="1" spc="40" dirty="0">
                <a:solidFill>
                  <a:srgbClr val="231F20"/>
                </a:solidFill>
                <a:latin typeface="Arial"/>
                <a:cs typeface="Arial"/>
              </a:rPr>
              <a:t>reduces </a:t>
            </a:r>
            <a:r>
              <a:rPr sz="1300" b="1" spc="45" dirty="0">
                <a:solidFill>
                  <a:srgbClr val="231F20"/>
                </a:solidFill>
                <a:latin typeface="Arial"/>
                <a:cs typeface="Arial"/>
              </a:rPr>
              <a:t>hair</a:t>
            </a:r>
            <a:r>
              <a:rPr sz="13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25" dirty="0">
                <a:solidFill>
                  <a:srgbClr val="231F20"/>
                </a:solidFill>
                <a:latin typeface="Arial"/>
                <a:cs typeface="Arial"/>
              </a:rPr>
              <a:t>fall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66482" y="4774620"/>
            <a:ext cx="3493135" cy="4533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1661795" algn="l"/>
                <a:tab pos="1862455" algn="l"/>
              </a:tabLst>
            </a:pPr>
            <a:r>
              <a:rPr sz="13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	</a:t>
            </a:r>
            <a:r>
              <a:rPr sz="1300" b="1" spc="-5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1300" b="1" spc="45" dirty="0">
                <a:solidFill>
                  <a:srgbClr val="231F20"/>
                </a:solidFill>
                <a:latin typeface="Arial"/>
                <a:cs typeface="Arial"/>
              </a:rPr>
              <a:t>Flushing </a:t>
            </a:r>
            <a:r>
              <a:rPr sz="1300" b="1" spc="9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3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25" dirty="0">
                <a:solidFill>
                  <a:srgbClr val="231F20"/>
                </a:solidFill>
                <a:latin typeface="Arial"/>
                <a:cs typeface="Arial"/>
              </a:rPr>
              <a:t>toxins</a:t>
            </a:r>
            <a:endParaRPr sz="1300">
              <a:latin typeface="Arial"/>
              <a:cs typeface="Arial"/>
            </a:endParaRPr>
          </a:p>
          <a:p>
            <a:pPr marL="1862455">
              <a:lnSpc>
                <a:spcPct val="100000"/>
              </a:lnSpc>
              <a:spcBef>
                <a:spcPts val="125"/>
              </a:spcBef>
            </a:pPr>
            <a:r>
              <a:rPr sz="1300" b="1" spc="75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1300" b="1" spc="4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3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60" dirty="0">
                <a:solidFill>
                  <a:srgbClr val="231F20"/>
                </a:solidFill>
                <a:latin typeface="Arial"/>
                <a:cs typeface="Arial"/>
              </a:rPr>
              <a:t>body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49958" y="2572732"/>
            <a:ext cx="15697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sz="1300" b="1" spc="70" dirty="0">
                <a:solidFill>
                  <a:srgbClr val="231F20"/>
                </a:solidFill>
                <a:latin typeface="Arial"/>
                <a:cs typeface="Arial"/>
              </a:rPr>
              <a:t>Maintain </a:t>
            </a:r>
            <a:r>
              <a:rPr sz="1300" b="1" spc="55" dirty="0">
                <a:solidFill>
                  <a:srgbClr val="231F20"/>
                </a:solidFill>
                <a:latin typeface="Arial"/>
                <a:cs typeface="Arial"/>
              </a:rPr>
              <a:t>proper  </a:t>
            </a:r>
            <a:r>
              <a:rPr sz="1300" b="1" spc="60" dirty="0">
                <a:solidFill>
                  <a:srgbClr val="231F20"/>
                </a:solidFill>
                <a:latin typeface="Arial"/>
                <a:cs typeface="Arial"/>
              </a:rPr>
              <a:t>body</a:t>
            </a:r>
            <a:r>
              <a:rPr sz="13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80" dirty="0">
                <a:solidFill>
                  <a:srgbClr val="231F20"/>
                </a:solidFill>
                <a:latin typeface="Arial"/>
                <a:cs typeface="Arial"/>
              </a:rPr>
              <a:t>temperature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49958" y="5842048"/>
            <a:ext cx="14611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sz="1300" b="1" spc="50" dirty="0">
                <a:solidFill>
                  <a:srgbClr val="231F20"/>
                </a:solidFill>
                <a:latin typeface="Arial"/>
                <a:cs typeface="Arial"/>
              </a:rPr>
              <a:t>Improves </a:t>
            </a:r>
            <a:r>
              <a:rPr sz="1300" b="1" spc="25" dirty="0">
                <a:solidFill>
                  <a:srgbClr val="231F20"/>
                </a:solidFill>
                <a:latin typeface="Arial"/>
                <a:cs typeface="Arial"/>
              </a:rPr>
              <a:t>overall  </a:t>
            </a:r>
            <a:r>
              <a:rPr sz="1300" b="1" spc="50" dirty="0">
                <a:solidFill>
                  <a:srgbClr val="231F20"/>
                </a:solidFill>
                <a:latin typeface="Arial"/>
                <a:cs typeface="Arial"/>
              </a:rPr>
              <a:t>digestion </a:t>
            </a:r>
            <a:r>
              <a:rPr sz="1300" b="1" spc="4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3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45" dirty="0">
                <a:solidFill>
                  <a:srgbClr val="231F20"/>
                </a:solidFill>
                <a:latin typeface="Arial"/>
                <a:cs typeface="Arial"/>
              </a:rPr>
              <a:t>food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44568" y="3669188"/>
            <a:ext cx="115379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30" dirty="0">
                <a:solidFill>
                  <a:srgbClr val="231F20"/>
                </a:solidFill>
                <a:latin typeface="Arial"/>
                <a:cs typeface="Arial"/>
              </a:rPr>
              <a:t>Increases</a:t>
            </a:r>
            <a:r>
              <a:rPr sz="13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9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44568" y="3883168"/>
            <a:ext cx="104013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204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300" b="1" spc="60" dirty="0">
                <a:solidFill>
                  <a:srgbClr val="231F20"/>
                </a:solidFill>
                <a:latin typeface="Arial"/>
                <a:cs typeface="Arial"/>
              </a:rPr>
              <a:t>etabolism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1917" y="517626"/>
            <a:ext cx="4697730" cy="397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245" dirty="0">
                <a:solidFill>
                  <a:srgbClr val="3257AB"/>
                </a:solidFill>
              </a:rPr>
              <a:t>WHAT </a:t>
            </a:r>
            <a:r>
              <a:rPr sz="2400" spc="65" dirty="0">
                <a:solidFill>
                  <a:srgbClr val="3257AB"/>
                </a:solidFill>
              </a:rPr>
              <a:t>IS </a:t>
            </a:r>
            <a:r>
              <a:rPr sz="2400" spc="105" dirty="0">
                <a:solidFill>
                  <a:srgbClr val="3257AB"/>
                </a:solidFill>
              </a:rPr>
              <a:t>ALKALINE</a:t>
            </a:r>
            <a:r>
              <a:rPr sz="2400" spc="-250" dirty="0">
                <a:solidFill>
                  <a:srgbClr val="3257AB"/>
                </a:solidFill>
              </a:rPr>
              <a:t> </a:t>
            </a:r>
            <a:r>
              <a:rPr sz="2400" spc="130" dirty="0">
                <a:solidFill>
                  <a:srgbClr val="3257AB"/>
                </a:solidFill>
              </a:rPr>
              <a:t>WATER?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406304" y="1003861"/>
            <a:ext cx="5131435" cy="342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8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151616"/>
                </a:solidFill>
                <a:latin typeface="Arial"/>
                <a:cs typeface="Arial"/>
              </a:rPr>
              <a:t>We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85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ﬁrst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look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85" dirty="0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5" dirty="0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pH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is.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pH,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denoted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potential 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Hydrogen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or</a:t>
            </a:r>
            <a:r>
              <a:rPr sz="12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power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Hydrogen,</a:t>
            </a:r>
            <a:r>
              <a:rPr sz="12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sz="12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Chemistry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151616"/>
                </a:solidFill>
                <a:latin typeface="Arial"/>
                <a:cs typeface="Arial"/>
              </a:rPr>
              <a:t>know 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about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acidity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or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basicity 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(also </a:t>
            </a:r>
            <a:r>
              <a:rPr sz="1200" b="1" spc="90" dirty="0">
                <a:solidFill>
                  <a:srgbClr val="151616"/>
                </a:solidFill>
                <a:latin typeface="Arial"/>
                <a:cs typeface="Arial"/>
              </a:rPr>
              <a:t>known </a:t>
            </a:r>
            <a:r>
              <a:rPr sz="1200" b="1" spc="5" dirty="0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Alkalinity) of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b="1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aqueous 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solution,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40" dirty="0">
                <a:solidFill>
                  <a:srgbClr val="151616"/>
                </a:solidFill>
                <a:latin typeface="Arial"/>
                <a:cs typeface="Arial"/>
              </a:rPr>
              <a:t>0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14.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Something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pH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15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sz="12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would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be 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very</a:t>
            </a:r>
            <a:r>
              <a:rPr sz="1200" b="1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acidic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something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b="1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pH</a:t>
            </a:r>
            <a:r>
              <a:rPr sz="1200" b="1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90" dirty="0">
                <a:solidFill>
                  <a:srgbClr val="151616"/>
                </a:solidFill>
                <a:latin typeface="Arial"/>
                <a:cs typeface="Arial"/>
              </a:rPr>
              <a:t>13</a:t>
            </a:r>
            <a:r>
              <a:rPr sz="1200" b="1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would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very</a:t>
            </a:r>
            <a:r>
              <a:rPr sz="1200" b="1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alkaline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or  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also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151616"/>
                </a:solidFill>
                <a:latin typeface="Arial"/>
                <a:cs typeface="Arial"/>
              </a:rPr>
              <a:t>known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basic,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7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denoting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neutral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water.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ct val="108800"/>
              </a:lnSpc>
            </a:pP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Alkaline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water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higher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pH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level </a:t>
            </a:r>
            <a:r>
              <a:rPr sz="1200" b="1" spc="85" dirty="0">
                <a:solidFill>
                  <a:srgbClr val="151616"/>
                </a:solidFill>
                <a:latin typeface="Arial"/>
                <a:cs typeface="Arial"/>
              </a:rPr>
              <a:t>than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regular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drinking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water 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which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usually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pH</a:t>
            </a:r>
            <a:r>
              <a:rPr sz="1200" b="1" spc="-2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5.5-6.5. </a:t>
            </a:r>
            <a:r>
              <a:rPr sz="1200" b="1" spc="25" dirty="0">
                <a:solidFill>
                  <a:srgbClr val="151616"/>
                </a:solidFill>
                <a:latin typeface="Arial"/>
                <a:cs typeface="Arial"/>
              </a:rPr>
              <a:t>Especially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for Indians, 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it's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sz="1200" b="1" spc="5" dirty="0">
                <a:solidFill>
                  <a:srgbClr val="151616"/>
                </a:solidFill>
                <a:latin typeface="Arial"/>
                <a:cs typeface="Arial"/>
              </a:rPr>
              <a:t>as  </a:t>
            </a:r>
            <a:r>
              <a:rPr sz="1200" b="1" spc="110" dirty="0">
                <a:solidFill>
                  <a:srgbClr val="151616"/>
                </a:solidFill>
                <a:latin typeface="Arial"/>
                <a:cs typeface="Arial"/>
              </a:rPr>
              <a:t>we </a:t>
            </a:r>
            <a:r>
              <a:rPr sz="1200" b="1" spc="90" dirty="0">
                <a:solidFill>
                  <a:srgbClr val="151616"/>
                </a:solidFill>
                <a:latin typeface="Arial"/>
                <a:cs typeface="Arial"/>
              </a:rPr>
              <a:t>know the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consumption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 acidic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food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&amp; </a:t>
            </a:r>
            <a:r>
              <a:rPr sz="1200" b="1" spc="25" dirty="0">
                <a:solidFill>
                  <a:srgbClr val="151616"/>
                </a:solidFill>
                <a:latin typeface="Arial"/>
                <a:cs typeface="Arial"/>
              </a:rPr>
              <a:t>drinks,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example, 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morning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tea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or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coffee,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alcohol,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soft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151616"/>
                </a:solidFill>
                <a:latin typeface="Arial"/>
                <a:cs typeface="Arial"/>
              </a:rPr>
              <a:t>drinks,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food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lot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  </a:t>
            </a:r>
            <a:r>
              <a:rPr sz="1200" b="1" spc="5" dirty="0">
                <a:solidFill>
                  <a:srgbClr val="151616"/>
                </a:solidFill>
                <a:latin typeface="Arial"/>
                <a:cs typeface="Arial"/>
              </a:rPr>
              <a:t>spices,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increased like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never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before. </a:t>
            </a:r>
            <a:r>
              <a:rPr sz="1200" b="1" spc="7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b="1" spc="5" dirty="0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sz="1200" b="1" spc="110" dirty="0">
                <a:solidFill>
                  <a:srgbClr val="151616"/>
                </a:solidFill>
                <a:latin typeface="Arial"/>
                <a:cs typeface="Arial"/>
              </a:rPr>
              <a:t>we 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also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know, </a:t>
            </a:r>
            <a:r>
              <a:rPr sz="1200" b="1" spc="25" dirty="0">
                <a:solidFill>
                  <a:srgbClr val="151616"/>
                </a:solidFill>
                <a:latin typeface="Arial"/>
                <a:cs typeface="Arial"/>
              </a:rPr>
              <a:t>all 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kinds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pollution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sz="12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increased</a:t>
            </a:r>
            <a:r>
              <a:rPr sz="12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like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never</a:t>
            </a:r>
            <a:r>
              <a:rPr sz="12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before.</a:t>
            </a:r>
            <a:r>
              <a:rPr sz="12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led 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our </a:t>
            </a:r>
            <a:r>
              <a:rPr sz="1200" b="1" spc="25" dirty="0">
                <a:solidFill>
                  <a:srgbClr val="151616"/>
                </a:solidFill>
                <a:latin typeface="Arial"/>
                <a:cs typeface="Arial"/>
              </a:rPr>
              <a:t>body's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acidic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nature.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Due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acidic 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body's, </a:t>
            </a:r>
            <a:r>
              <a:rPr sz="1200" b="1" spc="110" dirty="0">
                <a:solidFill>
                  <a:srgbClr val="151616"/>
                </a:solidFill>
                <a:latin typeface="Arial"/>
                <a:cs typeface="Arial"/>
              </a:rPr>
              <a:t>we</a:t>
            </a:r>
            <a:r>
              <a:rPr sz="1200" b="1" spc="-20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have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a  </a:t>
            </a:r>
            <a:r>
              <a:rPr sz="1200" b="1" spc="85" dirty="0">
                <a:solidFill>
                  <a:srgbClr val="151616"/>
                </a:solidFill>
                <a:latin typeface="Arial"/>
                <a:cs typeface="Arial"/>
              </a:rPr>
              <a:t>few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very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common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problems these </a:t>
            </a:r>
            <a:r>
              <a:rPr sz="1200" b="1" spc="25" dirty="0">
                <a:solidFill>
                  <a:srgbClr val="151616"/>
                </a:solidFill>
                <a:latin typeface="Arial"/>
                <a:cs typeface="Arial"/>
              </a:rPr>
              <a:t>days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like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acid reﬂux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(acidity), 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hypertension, diabetes,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gastric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problems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&amp; </a:t>
            </a:r>
            <a:r>
              <a:rPr sz="1200" b="1" spc="85" dirty="0">
                <a:solidFill>
                  <a:srgbClr val="151616"/>
                </a:solidFill>
                <a:latin typeface="Arial"/>
                <a:cs typeface="Arial"/>
              </a:rPr>
              <a:t>many more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health 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related</a:t>
            </a:r>
            <a:r>
              <a:rPr sz="1200" b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problems.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094730" cy="6858000"/>
            <a:chOff x="0" y="0"/>
            <a:chExt cx="609473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094730" cy="6858000"/>
            </a:xfrm>
            <a:custGeom>
              <a:avLst/>
              <a:gdLst/>
              <a:ahLst/>
              <a:cxnLst/>
              <a:rect l="l" t="t" r="r" b="b"/>
              <a:pathLst>
                <a:path w="6094730" h="6858000">
                  <a:moveTo>
                    <a:pt x="60944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4476" y="6858000"/>
                  </a:lnTo>
                  <a:lnTo>
                    <a:pt x="6094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4725" y="1115047"/>
              <a:ext cx="1497411" cy="12123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4378" y="2566644"/>
            <a:ext cx="4937760" cy="3079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35"/>
              </a:spcBef>
            </a:pPr>
            <a:r>
              <a:rPr sz="2400" b="1" spc="145" dirty="0">
                <a:solidFill>
                  <a:srgbClr val="3257AB"/>
                </a:solidFill>
                <a:latin typeface="Arial"/>
                <a:cs typeface="Arial"/>
              </a:rPr>
              <a:t>NOURISHING </a:t>
            </a:r>
            <a:r>
              <a:rPr sz="2400" b="1" spc="100" dirty="0">
                <a:solidFill>
                  <a:srgbClr val="3257AB"/>
                </a:solidFill>
                <a:latin typeface="Arial"/>
                <a:cs typeface="Arial"/>
              </a:rPr>
              <a:t>HEALTHY</a:t>
            </a:r>
            <a:r>
              <a:rPr sz="2400" b="1" spc="-100" dirty="0">
                <a:solidFill>
                  <a:srgbClr val="3257AB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3257AB"/>
                </a:solidFill>
                <a:latin typeface="Arial"/>
                <a:cs typeface="Arial"/>
              </a:rPr>
              <a:t>LIFE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8800"/>
              </a:lnSpc>
              <a:spcBef>
                <a:spcPts val="770"/>
              </a:spcBef>
            </a:pP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importance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151616"/>
                </a:solidFill>
                <a:latin typeface="Arial"/>
                <a:cs typeface="Arial"/>
              </a:rPr>
              <a:t>nature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151616"/>
                </a:solidFill>
                <a:latin typeface="Arial"/>
                <a:cs typeface="Arial"/>
              </a:rPr>
              <a:t>how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much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affects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0" dirty="0">
                <a:solidFill>
                  <a:srgbClr val="151616"/>
                </a:solidFill>
                <a:latin typeface="Arial"/>
                <a:cs typeface="Arial"/>
              </a:rPr>
              <a:t>human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life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is 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under-rated.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There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have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been </a:t>
            </a:r>
            <a:r>
              <a:rPr sz="1200" b="1" spc="100" dirty="0">
                <a:solidFill>
                  <a:srgbClr val="151616"/>
                </a:solidFill>
                <a:latin typeface="Arial"/>
                <a:cs typeface="Arial"/>
              </a:rPr>
              <a:t>many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researches </a:t>
            </a:r>
            <a:r>
              <a:rPr sz="1200" b="1" spc="100" dirty="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have 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proven</a:t>
            </a:r>
            <a:r>
              <a:rPr sz="1200" b="1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2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exposure</a:t>
            </a:r>
            <a:r>
              <a:rPr sz="12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151616"/>
                </a:solidFill>
                <a:latin typeface="Arial"/>
                <a:cs typeface="Arial"/>
              </a:rPr>
              <a:t>nature</a:t>
            </a:r>
            <a:r>
              <a:rPr sz="1200" b="1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sz="12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reduce</a:t>
            </a:r>
            <a:r>
              <a:rPr sz="12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complications</a:t>
            </a:r>
            <a:r>
              <a:rPr sz="12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b="1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body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improve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health.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very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existence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humans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is 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based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5" dirty="0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10" dirty="0">
                <a:solidFill>
                  <a:srgbClr val="151616"/>
                </a:solidFill>
                <a:latin typeface="Arial"/>
                <a:cs typeface="Arial"/>
              </a:rPr>
              <a:t>we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get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nature.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lead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healthy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life,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10" dirty="0">
                <a:solidFill>
                  <a:srgbClr val="151616"/>
                </a:solidFill>
                <a:latin typeface="Arial"/>
                <a:cs typeface="Arial"/>
              </a:rPr>
              <a:t>we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151616"/>
                </a:solidFill>
                <a:latin typeface="Arial"/>
                <a:cs typeface="Arial"/>
              </a:rPr>
              <a:t>all 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require</a:t>
            </a:r>
            <a:r>
              <a:rPr sz="12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Mineralised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Alkaline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drinking</a:t>
            </a:r>
            <a:r>
              <a:rPr sz="12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water,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clean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air</a:t>
            </a:r>
            <a:r>
              <a:rPr sz="12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151616"/>
                </a:solidFill>
                <a:latin typeface="Arial"/>
                <a:cs typeface="Arial"/>
              </a:rPr>
              <a:t>ﬁlled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with 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oxygen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Healthy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nutritional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food.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Preserving </a:t>
            </a:r>
            <a:r>
              <a:rPr sz="1200" b="1" spc="70" dirty="0">
                <a:solidFill>
                  <a:srgbClr val="151616"/>
                </a:solidFill>
                <a:latin typeface="Arial"/>
                <a:cs typeface="Arial"/>
              </a:rPr>
              <a:t>nature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would  </a:t>
            </a:r>
            <a:r>
              <a:rPr sz="1200" b="1" spc="100" dirty="0">
                <a:solidFill>
                  <a:srgbClr val="151616"/>
                </a:solidFill>
                <a:latin typeface="Arial"/>
                <a:cs typeface="Arial"/>
              </a:rPr>
              <a:t>mean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nourish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healthy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life.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Our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actions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interactions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51616"/>
                </a:solidFill>
                <a:latin typeface="Arial"/>
                <a:cs typeface="Arial"/>
              </a:rPr>
              <a:t>with 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Mother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Nature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200" b="1" spc="105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facilitate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healthy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living. </a:t>
            </a:r>
            <a:r>
              <a:rPr sz="1200" b="1" spc="7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Mother 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Nature</a:t>
            </a:r>
            <a:r>
              <a:rPr sz="12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survives</a:t>
            </a:r>
            <a:r>
              <a:rPr sz="12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5" dirty="0">
                <a:solidFill>
                  <a:srgbClr val="151616"/>
                </a:solidFill>
                <a:latin typeface="Arial"/>
                <a:cs typeface="Arial"/>
              </a:rPr>
              <a:t>when</a:t>
            </a:r>
            <a:r>
              <a:rPr sz="12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gets</a:t>
            </a:r>
            <a:r>
              <a:rPr sz="12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healthy</a:t>
            </a:r>
            <a:r>
              <a:rPr sz="1200" b="1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water.</a:t>
            </a:r>
            <a:r>
              <a:rPr sz="12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Healthy</a:t>
            </a:r>
            <a:r>
              <a:rPr sz="12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water,</a:t>
            </a:r>
            <a:r>
              <a:rPr sz="12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thus, 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most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151616"/>
                </a:solidFill>
                <a:latin typeface="Arial"/>
                <a:cs typeface="Arial"/>
              </a:rPr>
              <a:t>essential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source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151616"/>
                </a:solidFill>
                <a:latin typeface="Arial"/>
                <a:cs typeface="Arial"/>
              </a:rPr>
              <a:t>neither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humans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nor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151616"/>
                </a:solidFill>
                <a:latin typeface="Arial"/>
                <a:cs typeface="Arial"/>
              </a:rPr>
              <a:t>nature</a:t>
            </a:r>
            <a:r>
              <a:rPr sz="12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can  </a:t>
            </a:r>
            <a:r>
              <a:rPr sz="1200" b="1" spc="25" dirty="0">
                <a:solidFill>
                  <a:srgbClr val="151616"/>
                </a:solidFill>
                <a:latin typeface="Arial"/>
                <a:cs typeface="Arial"/>
              </a:rPr>
              <a:t>live </a:t>
            </a:r>
            <a:r>
              <a:rPr sz="1200" b="1" spc="70" dirty="0">
                <a:solidFill>
                  <a:srgbClr val="151616"/>
                </a:solidFill>
                <a:latin typeface="Arial"/>
                <a:cs typeface="Arial"/>
              </a:rPr>
              <a:t>without.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Pure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healthy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water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200" b="1" spc="9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basis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on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which 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everything</a:t>
            </a:r>
            <a:r>
              <a:rPr sz="1200" b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151616"/>
                </a:solidFill>
                <a:latin typeface="Arial"/>
                <a:cs typeface="Arial"/>
              </a:rPr>
              <a:t>revolves.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D8E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63484" y="626935"/>
            <a:ext cx="10293350" cy="5613400"/>
            <a:chOff x="1263484" y="626935"/>
            <a:chExt cx="10293350" cy="5613400"/>
          </a:xfrm>
        </p:grpSpPr>
        <p:sp>
          <p:nvSpPr>
            <p:cNvPr id="4" name="object 4"/>
            <p:cNvSpPr/>
            <p:nvPr/>
          </p:nvSpPr>
          <p:spPr>
            <a:xfrm>
              <a:off x="1263484" y="1227307"/>
              <a:ext cx="9661982" cy="50129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81591" y="626935"/>
              <a:ext cx="2074633" cy="10397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4152188" y="0"/>
              <a:ext cx="8036763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276725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8732" y="624065"/>
              <a:ext cx="1076325" cy="58419"/>
            </a:xfrm>
            <a:custGeom>
              <a:avLst/>
              <a:gdLst/>
              <a:ahLst/>
              <a:cxnLst/>
              <a:rect l="l" t="t" r="r" b="b"/>
              <a:pathLst>
                <a:path w="1076325" h="58420">
                  <a:moveTo>
                    <a:pt x="1076323" y="0"/>
                  </a:moveTo>
                  <a:lnTo>
                    <a:pt x="0" y="0"/>
                  </a:lnTo>
                  <a:lnTo>
                    <a:pt x="0" y="57950"/>
                  </a:lnTo>
                  <a:lnTo>
                    <a:pt x="1076323" y="57950"/>
                  </a:lnTo>
                  <a:lnTo>
                    <a:pt x="107632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9410" y="875698"/>
            <a:ext cx="8206105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3250" spc="125" dirty="0">
                <a:solidFill>
                  <a:srgbClr val="3257AB"/>
                </a:solidFill>
              </a:rPr>
              <a:t>BENEFICIAL </a:t>
            </a:r>
            <a:r>
              <a:rPr sz="3250" spc="180" dirty="0">
                <a:solidFill>
                  <a:srgbClr val="3257AB"/>
                </a:solidFill>
              </a:rPr>
              <a:t>DRINKING </a:t>
            </a:r>
            <a:r>
              <a:rPr sz="3250" spc="185" dirty="0">
                <a:solidFill>
                  <a:srgbClr val="3257AB"/>
                </a:solidFill>
              </a:rPr>
              <a:t>WATER </a:t>
            </a:r>
            <a:r>
              <a:rPr sz="3250" spc="135" dirty="0">
                <a:solidFill>
                  <a:srgbClr val="3257AB"/>
                </a:solidFill>
              </a:rPr>
              <a:t>TO</a:t>
            </a:r>
            <a:r>
              <a:rPr sz="3250" spc="-375" dirty="0">
                <a:solidFill>
                  <a:srgbClr val="3257AB"/>
                </a:solidFill>
              </a:rPr>
              <a:t> </a:t>
            </a:r>
            <a:r>
              <a:rPr sz="3250" spc="90" dirty="0">
                <a:solidFill>
                  <a:srgbClr val="3257AB"/>
                </a:solidFill>
              </a:rPr>
              <a:t>BE  </a:t>
            </a:r>
            <a:r>
              <a:rPr sz="3250" spc="200" dirty="0">
                <a:solidFill>
                  <a:srgbClr val="3257AB"/>
                </a:solidFill>
              </a:rPr>
              <a:t>ANYWHERE</a:t>
            </a:r>
            <a:r>
              <a:rPr sz="3250" spc="40" dirty="0">
                <a:solidFill>
                  <a:srgbClr val="3257AB"/>
                </a:solidFill>
              </a:rPr>
              <a:t> </a:t>
            </a:r>
            <a:r>
              <a:rPr sz="3250" spc="180" dirty="0">
                <a:solidFill>
                  <a:srgbClr val="3257AB"/>
                </a:solidFill>
              </a:rPr>
              <a:t>BETWEEN</a:t>
            </a:r>
            <a:r>
              <a:rPr sz="3250" spc="40" dirty="0">
                <a:solidFill>
                  <a:srgbClr val="3257AB"/>
                </a:solidFill>
              </a:rPr>
              <a:t> </a:t>
            </a:r>
            <a:r>
              <a:rPr sz="3250" spc="370" dirty="0">
                <a:solidFill>
                  <a:srgbClr val="3257AB"/>
                </a:solidFill>
              </a:rPr>
              <a:t>8</a:t>
            </a:r>
            <a:r>
              <a:rPr sz="3250" spc="40" dirty="0">
                <a:solidFill>
                  <a:srgbClr val="3257AB"/>
                </a:solidFill>
              </a:rPr>
              <a:t> </a:t>
            </a:r>
            <a:r>
              <a:rPr sz="3250" spc="180" dirty="0">
                <a:solidFill>
                  <a:srgbClr val="3257AB"/>
                </a:solidFill>
              </a:rPr>
              <a:t>-</a:t>
            </a:r>
            <a:r>
              <a:rPr sz="3250" spc="40" dirty="0">
                <a:solidFill>
                  <a:srgbClr val="3257AB"/>
                </a:solidFill>
              </a:rPr>
              <a:t> </a:t>
            </a:r>
            <a:r>
              <a:rPr sz="3250" spc="305" dirty="0">
                <a:solidFill>
                  <a:srgbClr val="3257AB"/>
                </a:solidFill>
              </a:rPr>
              <a:t>9</a:t>
            </a:r>
            <a:r>
              <a:rPr sz="3250" spc="40" dirty="0">
                <a:solidFill>
                  <a:srgbClr val="3257AB"/>
                </a:solidFill>
              </a:rPr>
              <a:t> </a:t>
            </a:r>
            <a:r>
              <a:rPr sz="3250" spc="165" dirty="0">
                <a:solidFill>
                  <a:srgbClr val="3257AB"/>
                </a:solidFill>
              </a:rPr>
              <a:t>PH.</a:t>
            </a:r>
            <a:endParaRPr sz="3250"/>
          </a:p>
        </p:txBody>
      </p:sp>
      <p:sp>
        <p:nvSpPr>
          <p:cNvPr id="7" name="object 7"/>
          <p:cNvSpPr txBox="1"/>
          <p:nvPr/>
        </p:nvSpPr>
        <p:spPr>
          <a:xfrm>
            <a:off x="691380" y="2301134"/>
            <a:ext cx="5194935" cy="19386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250" b="1" spc="270" dirty="0">
                <a:solidFill>
                  <a:srgbClr val="151616"/>
                </a:solidFill>
                <a:latin typeface="Arial"/>
                <a:cs typeface="Arial"/>
              </a:rPr>
              <a:t>HOW </a:t>
            </a:r>
            <a:r>
              <a:rPr sz="2250" b="1" spc="90" dirty="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sz="2250" b="1" spc="4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2250" b="1" spc="-2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250" b="1" spc="80" dirty="0">
                <a:solidFill>
                  <a:srgbClr val="151616"/>
                </a:solidFill>
                <a:latin typeface="Arial"/>
                <a:cs typeface="Arial"/>
              </a:rPr>
              <a:t>BENEFICIAL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250" b="1" spc="8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2250" b="1" spc="140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2250" b="1" spc="125" dirty="0">
                <a:solidFill>
                  <a:srgbClr val="151616"/>
                </a:solidFill>
                <a:latin typeface="Arial"/>
                <a:cs typeface="Arial"/>
              </a:rPr>
              <a:t>NORMAL </a:t>
            </a:r>
            <a:r>
              <a:rPr sz="2250" b="1" spc="180" dirty="0">
                <a:solidFill>
                  <a:srgbClr val="151616"/>
                </a:solidFill>
                <a:latin typeface="Arial"/>
                <a:cs typeface="Arial"/>
              </a:rPr>
              <a:t>HUMAN</a:t>
            </a:r>
            <a:r>
              <a:rPr sz="2250" b="1" spc="-2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250" b="1" spc="80" dirty="0">
                <a:solidFill>
                  <a:srgbClr val="151616"/>
                </a:solidFill>
                <a:latin typeface="Arial"/>
                <a:cs typeface="Arial"/>
              </a:rPr>
              <a:t>BEING</a:t>
            </a:r>
            <a:endParaRPr sz="2250">
              <a:latin typeface="Arial"/>
              <a:cs typeface="Arial"/>
            </a:endParaRPr>
          </a:p>
          <a:p>
            <a:pPr marL="87630" marR="2753995" indent="-635">
              <a:lnSpc>
                <a:spcPct val="114900"/>
              </a:lnSpc>
              <a:spcBef>
                <a:spcPts val="1015"/>
              </a:spcBef>
            </a:pP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Helps</a:t>
            </a:r>
            <a:r>
              <a:rPr sz="1200" b="1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10" dirty="0">
                <a:solidFill>
                  <a:srgbClr val="151616"/>
                </a:solidFill>
                <a:latin typeface="Arial"/>
                <a:cs typeface="Arial"/>
              </a:rPr>
              <a:t>ﬁght</a:t>
            </a:r>
            <a:r>
              <a:rPr sz="1200" b="1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acid</a:t>
            </a:r>
            <a:r>
              <a:rPr sz="1200" b="1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51616"/>
                </a:solidFill>
                <a:latin typeface="Arial"/>
                <a:cs typeface="Arial"/>
              </a:rPr>
              <a:t>reﬂux</a:t>
            </a:r>
            <a:r>
              <a:rPr sz="1200" b="1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(acidity) 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Helps </a:t>
            </a:r>
            <a:r>
              <a:rPr sz="1200" b="1" spc="110" dirty="0">
                <a:solidFill>
                  <a:srgbClr val="151616"/>
                </a:solidFill>
                <a:latin typeface="Arial"/>
                <a:cs typeface="Arial"/>
              </a:rPr>
              <a:t>ﬁght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gastric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problems  </a:t>
            </a:r>
            <a:r>
              <a:rPr sz="1200" b="1" spc="65" dirty="0">
                <a:solidFill>
                  <a:srgbClr val="151616"/>
                </a:solidFill>
                <a:latin typeface="Arial"/>
                <a:cs typeface="Arial"/>
              </a:rPr>
              <a:t>Better</a:t>
            </a:r>
            <a:r>
              <a:rPr sz="1200" b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hydration</a:t>
            </a:r>
            <a:endParaRPr sz="1200">
              <a:latin typeface="Arial"/>
              <a:cs typeface="Arial"/>
            </a:endParaRPr>
          </a:p>
          <a:p>
            <a:pPr marL="87630" marR="5080">
              <a:lnSpc>
                <a:spcPct val="108800"/>
              </a:lnSpc>
              <a:spcBef>
                <a:spcPts val="90"/>
              </a:spcBef>
            </a:pP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Helps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51616"/>
                </a:solidFill>
                <a:latin typeface="Arial"/>
                <a:cs typeface="Arial"/>
              </a:rPr>
              <a:t>reduce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effects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151616"/>
                </a:solidFill>
                <a:latin typeface="Arial"/>
                <a:cs typeface="Arial"/>
              </a:rPr>
              <a:t>Cancer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radiation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151616"/>
                </a:solidFill>
                <a:latin typeface="Arial"/>
                <a:cs typeface="Arial"/>
              </a:rPr>
              <a:t>treatment,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radiation  </a:t>
            </a:r>
            <a:r>
              <a:rPr sz="1200" b="1" spc="90" dirty="0">
                <a:solidFill>
                  <a:srgbClr val="151616"/>
                </a:solidFill>
                <a:latin typeface="Arial"/>
                <a:cs typeface="Arial"/>
              </a:rPr>
              <a:t>treatment</a:t>
            </a:r>
            <a:r>
              <a:rPr sz="1200" b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151616"/>
                </a:solidFill>
                <a:latin typeface="Arial"/>
                <a:cs typeface="Arial"/>
              </a:rPr>
              <a:t>being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151616"/>
                </a:solidFill>
                <a:latin typeface="Arial"/>
                <a:cs typeface="Arial"/>
              </a:rPr>
              <a:t>highly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acidic.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8732" y="3257968"/>
            <a:ext cx="2086610" cy="2955925"/>
            <a:chOff x="668732" y="3257968"/>
            <a:chExt cx="2086610" cy="2955925"/>
          </a:xfrm>
        </p:grpSpPr>
        <p:sp>
          <p:nvSpPr>
            <p:cNvPr id="9" name="object 9"/>
            <p:cNvSpPr/>
            <p:nvPr/>
          </p:nvSpPr>
          <p:spPr>
            <a:xfrm>
              <a:off x="668731" y="3257968"/>
              <a:ext cx="42545" cy="705485"/>
            </a:xfrm>
            <a:custGeom>
              <a:avLst/>
              <a:gdLst/>
              <a:ahLst/>
              <a:cxnLst/>
              <a:rect l="l" t="t" r="r" b="b"/>
              <a:pathLst>
                <a:path w="42545" h="705485">
                  <a:moveTo>
                    <a:pt x="41922" y="684428"/>
                  </a:moveTo>
                  <a:lnTo>
                    <a:pt x="40284" y="676275"/>
                  </a:lnTo>
                  <a:lnTo>
                    <a:pt x="35788" y="669607"/>
                  </a:lnTo>
                  <a:lnTo>
                    <a:pt x="29121" y="665111"/>
                  </a:lnTo>
                  <a:lnTo>
                    <a:pt x="20967" y="663460"/>
                  </a:lnTo>
                  <a:lnTo>
                    <a:pt x="12801" y="665111"/>
                  </a:lnTo>
                  <a:lnTo>
                    <a:pt x="6134" y="669607"/>
                  </a:lnTo>
                  <a:lnTo>
                    <a:pt x="1638" y="676275"/>
                  </a:lnTo>
                  <a:lnTo>
                    <a:pt x="0" y="684428"/>
                  </a:lnTo>
                  <a:lnTo>
                    <a:pt x="1638" y="692594"/>
                  </a:lnTo>
                  <a:lnTo>
                    <a:pt x="6134" y="699262"/>
                  </a:lnTo>
                  <a:lnTo>
                    <a:pt x="12801" y="703757"/>
                  </a:lnTo>
                  <a:lnTo>
                    <a:pt x="20967" y="705396"/>
                  </a:lnTo>
                  <a:lnTo>
                    <a:pt x="29121" y="703757"/>
                  </a:lnTo>
                  <a:lnTo>
                    <a:pt x="35788" y="699262"/>
                  </a:lnTo>
                  <a:lnTo>
                    <a:pt x="40284" y="692594"/>
                  </a:lnTo>
                  <a:lnTo>
                    <a:pt x="41922" y="684428"/>
                  </a:lnTo>
                  <a:close/>
                </a:path>
                <a:path w="42545" h="705485">
                  <a:moveTo>
                    <a:pt x="41922" y="466940"/>
                  </a:moveTo>
                  <a:lnTo>
                    <a:pt x="40284" y="458787"/>
                  </a:lnTo>
                  <a:lnTo>
                    <a:pt x="35788" y="452120"/>
                  </a:lnTo>
                  <a:lnTo>
                    <a:pt x="29121" y="447624"/>
                  </a:lnTo>
                  <a:lnTo>
                    <a:pt x="20967" y="445973"/>
                  </a:lnTo>
                  <a:lnTo>
                    <a:pt x="12801" y="447624"/>
                  </a:lnTo>
                  <a:lnTo>
                    <a:pt x="6134" y="452120"/>
                  </a:lnTo>
                  <a:lnTo>
                    <a:pt x="1638" y="458787"/>
                  </a:lnTo>
                  <a:lnTo>
                    <a:pt x="0" y="466940"/>
                  </a:lnTo>
                  <a:lnTo>
                    <a:pt x="1638" y="475107"/>
                  </a:lnTo>
                  <a:lnTo>
                    <a:pt x="6134" y="481774"/>
                  </a:lnTo>
                  <a:lnTo>
                    <a:pt x="12801" y="486270"/>
                  </a:lnTo>
                  <a:lnTo>
                    <a:pt x="20967" y="487908"/>
                  </a:lnTo>
                  <a:lnTo>
                    <a:pt x="29121" y="486270"/>
                  </a:lnTo>
                  <a:lnTo>
                    <a:pt x="35788" y="481774"/>
                  </a:lnTo>
                  <a:lnTo>
                    <a:pt x="40284" y="475107"/>
                  </a:lnTo>
                  <a:lnTo>
                    <a:pt x="41922" y="466940"/>
                  </a:lnTo>
                  <a:close/>
                </a:path>
                <a:path w="42545" h="705485">
                  <a:moveTo>
                    <a:pt x="41922" y="255803"/>
                  </a:moveTo>
                  <a:lnTo>
                    <a:pt x="40284" y="247650"/>
                  </a:lnTo>
                  <a:lnTo>
                    <a:pt x="35788" y="240982"/>
                  </a:lnTo>
                  <a:lnTo>
                    <a:pt x="29121" y="236486"/>
                  </a:lnTo>
                  <a:lnTo>
                    <a:pt x="20967" y="234835"/>
                  </a:lnTo>
                  <a:lnTo>
                    <a:pt x="12801" y="236486"/>
                  </a:lnTo>
                  <a:lnTo>
                    <a:pt x="6134" y="240982"/>
                  </a:lnTo>
                  <a:lnTo>
                    <a:pt x="1638" y="247650"/>
                  </a:lnTo>
                  <a:lnTo>
                    <a:pt x="0" y="255803"/>
                  </a:lnTo>
                  <a:lnTo>
                    <a:pt x="1638" y="263969"/>
                  </a:lnTo>
                  <a:lnTo>
                    <a:pt x="6134" y="270637"/>
                  </a:lnTo>
                  <a:lnTo>
                    <a:pt x="12801" y="275132"/>
                  </a:lnTo>
                  <a:lnTo>
                    <a:pt x="20967" y="276783"/>
                  </a:lnTo>
                  <a:lnTo>
                    <a:pt x="29121" y="275132"/>
                  </a:lnTo>
                  <a:lnTo>
                    <a:pt x="35788" y="270637"/>
                  </a:lnTo>
                  <a:lnTo>
                    <a:pt x="40284" y="263969"/>
                  </a:lnTo>
                  <a:lnTo>
                    <a:pt x="41922" y="255803"/>
                  </a:lnTo>
                  <a:close/>
                </a:path>
                <a:path w="42545" h="705485">
                  <a:moveTo>
                    <a:pt x="41922" y="20967"/>
                  </a:moveTo>
                  <a:lnTo>
                    <a:pt x="40284" y="12814"/>
                  </a:lnTo>
                  <a:lnTo>
                    <a:pt x="35788" y="6146"/>
                  </a:lnTo>
                  <a:lnTo>
                    <a:pt x="29121" y="1651"/>
                  </a:lnTo>
                  <a:lnTo>
                    <a:pt x="20967" y="0"/>
                  </a:lnTo>
                  <a:lnTo>
                    <a:pt x="12801" y="1651"/>
                  </a:lnTo>
                  <a:lnTo>
                    <a:pt x="6134" y="6146"/>
                  </a:lnTo>
                  <a:lnTo>
                    <a:pt x="1638" y="12814"/>
                  </a:lnTo>
                  <a:lnTo>
                    <a:pt x="0" y="20967"/>
                  </a:lnTo>
                  <a:lnTo>
                    <a:pt x="1638" y="29133"/>
                  </a:lnTo>
                  <a:lnTo>
                    <a:pt x="6134" y="35801"/>
                  </a:lnTo>
                  <a:lnTo>
                    <a:pt x="12801" y="40297"/>
                  </a:lnTo>
                  <a:lnTo>
                    <a:pt x="20967" y="41935"/>
                  </a:lnTo>
                  <a:lnTo>
                    <a:pt x="29121" y="40297"/>
                  </a:lnTo>
                  <a:lnTo>
                    <a:pt x="35788" y="35801"/>
                  </a:lnTo>
                  <a:lnTo>
                    <a:pt x="40284" y="29133"/>
                  </a:lnTo>
                  <a:lnTo>
                    <a:pt x="41922" y="2096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0482" y="5173535"/>
              <a:ext cx="2074642" cy="10397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4170" y="631761"/>
            <a:ext cx="9560598" cy="445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81591" y="5173535"/>
            <a:ext cx="2074633" cy="1039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6076" y="0"/>
            <a:ext cx="853287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C7D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731" y="624065"/>
            <a:ext cx="1076325" cy="58419"/>
          </a:xfrm>
          <a:custGeom>
            <a:avLst/>
            <a:gdLst/>
            <a:ahLst/>
            <a:cxnLst/>
            <a:rect l="l" t="t" r="r" b="b"/>
            <a:pathLst>
              <a:path w="1076325" h="58420">
                <a:moveTo>
                  <a:pt x="1076325" y="0"/>
                </a:moveTo>
                <a:lnTo>
                  <a:pt x="0" y="0"/>
                </a:lnTo>
                <a:lnTo>
                  <a:pt x="0" y="57937"/>
                </a:lnTo>
                <a:lnTo>
                  <a:pt x="1076325" y="57937"/>
                </a:lnTo>
                <a:lnTo>
                  <a:pt x="10763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1826" y="919149"/>
            <a:ext cx="4874895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spc="195" dirty="0">
                <a:solidFill>
                  <a:srgbClr val="245BAA"/>
                </a:solidFill>
              </a:rPr>
              <a:t>ANTIOXIDANT</a:t>
            </a:r>
            <a:r>
              <a:rPr sz="3250" spc="-20" dirty="0">
                <a:solidFill>
                  <a:srgbClr val="245BAA"/>
                </a:solidFill>
              </a:rPr>
              <a:t> </a:t>
            </a:r>
            <a:r>
              <a:rPr sz="3250" spc="185" dirty="0">
                <a:solidFill>
                  <a:srgbClr val="245BAA"/>
                </a:solidFill>
              </a:rPr>
              <a:t>WATER</a:t>
            </a:r>
            <a:endParaRPr sz="3250"/>
          </a:p>
        </p:txBody>
      </p:sp>
      <p:sp>
        <p:nvSpPr>
          <p:cNvPr id="6" name="object 6"/>
          <p:cNvSpPr/>
          <p:nvPr/>
        </p:nvSpPr>
        <p:spPr>
          <a:xfrm>
            <a:off x="680478" y="5173522"/>
            <a:ext cx="2074646" cy="1039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6035" y="1625409"/>
            <a:ext cx="5121910" cy="24530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3335" marR="5080">
              <a:lnSpc>
                <a:spcPct val="111800"/>
              </a:lnSpc>
              <a:spcBef>
                <a:spcPts val="55"/>
              </a:spcBef>
            </a:pPr>
            <a:r>
              <a:rPr sz="1200" b="1" spc="45" dirty="0">
                <a:solidFill>
                  <a:srgbClr val="231F20"/>
                </a:solidFill>
                <a:latin typeface="Arial"/>
                <a:cs typeface="Arial"/>
              </a:rPr>
              <a:t>Antioxidants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200" b="1" spc="55" dirty="0">
                <a:solidFill>
                  <a:srgbClr val="231F20"/>
                </a:solidFill>
                <a:latin typeface="Arial"/>
                <a:cs typeface="Arial"/>
              </a:rPr>
              <a:t>highly </a:t>
            </a:r>
            <a:r>
              <a:rPr sz="1200" b="1" spc="90" dirty="0">
                <a:solidFill>
                  <a:srgbClr val="231F20"/>
                </a:solidFill>
                <a:latin typeface="Arial"/>
                <a:cs typeface="Arial"/>
              </a:rPr>
              <a:t>recommended </a:t>
            </a: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people </a:t>
            </a:r>
            <a:r>
              <a:rPr sz="1200" b="1" spc="70" dirty="0">
                <a:solidFill>
                  <a:srgbClr val="231F20"/>
                </a:solidFill>
                <a:latin typeface="Arial"/>
                <a:cs typeface="Arial"/>
              </a:rPr>
              <a:t>working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out.  Green 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tea 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rich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b="1" spc="45" dirty="0">
                <a:solidFill>
                  <a:srgbClr val="231F20"/>
                </a:solidFill>
                <a:latin typeface="Arial"/>
                <a:cs typeface="Arial"/>
              </a:rPr>
              <a:t>Antioxidants 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&amp; is </a:t>
            </a:r>
            <a:r>
              <a:rPr sz="1200" b="1" spc="55" dirty="0">
                <a:solidFill>
                  <a:srgbClr val="231F20"/>
                </a:solidFill>
                <a:latin typeface="Arial"/>
                <a:cs typeface="Arial"/>
              </a:rPr>
              <a:t>highly </a:t>
            </a:r>
            <a:r>
              <a:rPr sz="1200" b="1" spc="90" dirty="0">
                <a:solidFill>
                  <a:srgbClr val="231F20"/>
                </a:solidFill>
                <a:latin typeface="Arial"/>
                <a:cs typeface="Arial"/>
              </a:rPr>
              <a:t>recommended </a:t>
            </a: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for  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2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2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out.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"/>
              <a:cs typeface="Arial"/>
            </a:endParaRPr>
          </a:p>
          <a:p>
            <a:pPr marL="13335" marR="5080">
              <a:lnSpc>
                <a:spcPct val="108800"/>
              </a:lnSpc>
              <a:spcBef>
                <a:spcPts val="5"/>
              </a:spcBef>
            </a:pPr>
            <a:r>
              <a:rPr sz="1200" b="1" spc="20" dirty="0">
                <a:solidFill>
                  <a:srgbClr val="231F20"/>
                </a:solidFill>
                <a:latin typeface="Arial"/>
                <a:cs typeface="Arial"/>
              </a:rPr>
              <a:t>ORP,</a:t>
            </a:r>
            <a:r>
              <a:rPr sz="12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231F20"/>
                </a:solidFill>
                <a:latin typeface="Arial"/>
                <a:cs typeface="Arial"/>
              </a:rPr>
              <a:t>denoted</a:t>
            </a:r>
            <a:r>
              <a:rPr sz="12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2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231F20"/>
                </a:solidFill>
                <a:latin typeface="Arial"/>
                <a:cs typeface="Arial"/>
              </a:rPr>
              <a:t>Oxidation</a:t>
            </a:r>
            <a:r>
              <a:rPr sz="12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Reduction</a:t>
            </a:r>
            <a:r>
              <a:rPr sz="12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Potential,</a:t>
            </a:r>
            <a:r>
              <a:rPr sz="12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defines</a:t>
            </a:r>
            <a:r>
              <a:rPr sz="12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231F20"/>
                </a:solidFill>
                <a:latin typeface="Arial"/>
                <a:cs typeface="Arial"/>
              </a:rPr>
              <a:t>ability  of</a:t>
            </a:r>
            <a:r>
              <a:rPr sz="12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2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231F20"/>
                </a:solidFill>
                <a:latin typeface="Arial"/>
                <a:cs typeface="Arial"/>
              </a:rPr>
              <a:t>aqueous</a:t>
            </a:r>
            <a:r>
              <a:rPr sz="12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231F20"/>
                </a:solidFill>
                <a:latin typeface="Arial"/>
                <a:cs typeface="Arial"/>
              </a:rPr>
              <a:t>solution</a:t>
            </a:r>
            <a:r>
              <a:rPr sz="12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231F20"/>
                </a:solidFill>
                <a:latin typeface="Arial"/>
                <a:cs typeface="Arial"/>
              </a:rPr>
              <a:t>oxidise</a:t>
            </a:r>
            <a:r>
              <a:rPr sz="12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2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231F20"/>
                </a:solidFill>
                <a:latin typeface="Arial"/>
                <a:cs typeface="Arial"/>
              </a:rPr>
              <a:t>redox</a:t>
            </a:r>
            <a:r>
              <a:rPr sz="12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place</a:t>
            </a:r>
            <a:endParaRPr sz="1200">
              <a:latin typeface="Arial"/>
              <a:cs typeface="Arial"/>
            </a:endParaRPr>
          </a:p>
          <a:p>
            <a:pPr marL="12700" marR="5080" indent="-635">
              <a:lnSpc>
                <a:spcPct val="108300"/>
              </a:lnSpc>
              <a:spcBef>
                <a:spcPts val="95"/>
              </a:spcBef>
            </a:pPr>
            <a:r>
              <a:rPr sz="1200" b="1" spc="85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231F20"/>
                </a:solidFill>
                <a:latin typeface="Arial"/>
                <a:cs typeface="Arial"/>
              </a:rPr>
              <a:t>present.</a:t>
            </a:r>
            <a:r>
              <a:rPr sz="12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231F20"/>
                </a:solidFill>
                <a:latin typeface="Arial"/>
                <a:cs typeface="Arial"/>
              </a:rPr>
              <a:t>Positive</a:t>
            </a: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ORP</a:t>
            </a: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231F20"/>
                </a:solidFill>
                <a:latin typeface="Arial"/>
                <a:cs typeface="Arial"/>
              </a:rPr>
              <a:t>indicates</a:t>
            </a:r>
            <a:r>
              <a:rPr sz="12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oxidation</a:t>
            </a: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potential  </a:t>
            </a:r>
            <a:r>
              <a:rPr sz="1200" b="1" spc="9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231F20"/>
                </a:solidFill>
                <a:latin typeface="Arial"/>
                <a:cs typeface="Arial"/>
              </a:rPr>
              <a:t>solution</a:t>
            </a:r>
            <a:r>
              <a:rPr sz="12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12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2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negative</a:t>
            </a:r>
            <a:r>
              <a:rPr sz="12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ORP</a:t>
            </a:r>
            <a:r>
              <a:rPr sz="12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231F20"/>
                </a:solidFill>
                <a:latin typeface="Arial"/>
                <a:cs typeface="Arial"/>
              </a:rPr>
              <a:t>indicates</a:t>
            </a:r>
            <a:r>
              <a:rPr sz="12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231F20"/>
                </a:solidFill>
                <a:latin typeface="Arial"/>
                <a:cs typeface="Arial"/>
              </a:rPr>
              <a:t>redox</a:t>
            </a:r>
            <a:r>
              <a:rPr sz="12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2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antioxidant  potential </a:t>
            </a:r>
            <a:r>
              <a:rPr sz="1200" b="1" spc="4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b="1" spc="9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b="1" spc="30" dirty="0">
                <a:solidFill>
                  <a:srgbClr val="231F20"/>
                </a:solidFill>
                <a:latin typeface="Arial"/>
                <a:cs typeface="Arial"/>
              </a:rPr>
              <a:t>solution. </a:t>
            </a:r>
            <a:r>
              <a:rPr sz="1200" b="1" spc="40" dirty="0">
                <a:solidFill>
                  <a:srgbClr val="231F20"/>
                </a:solidFill>
                <a:latin typeface="Arial"/>
                <a:cs typeface="Arial"/>
              </a:rPr>
              <a:t>Solution </a:t>
            </a:r>
            <a:r>
              <a:rPr sz="1200" b="1" spc="110" dirty="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dealing </a:t>
            </a:r>
            <a:r>
              <a:rPr sz="1200" b="1" spc="9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here 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drinking </a:t>
            </a:r>
            <a:r>
              <a:rPr sz="1200" b="1" spc="55" dirty="0">
                <a:solidFill>
                  <a:srgbClr val="231F20"/>
                </a:solidFill>
                <a:latin typeface="Arial"/>
                <a:cs typeface="Arial"/>
              </a:rPr>
              <a:t>water. </a:t>
            </a:r>
            <a:r>
              <a:rPr sz="1200" b="1" spc="30" dirty="0">
                <a:solidFill>
                  <a:srgbClr val="231F20"/>
                </a:solidFill>
                <a:latin typeface="Arial"/>
                <a:cs typeface="Arial"/>
              </a:rPr>
              <a:t>Usually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ORP </a:t>
            </a:r>
            <a:r>
              <a:rPr sz="1200" b="1" spc="4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b="1" spc="85" dirty="0">
                <a:solidFill>
                  <a:srgbClr val="231F20"/>
                </a:solidFill>
                <a:latin typeface="Arial"/>
                <a:cs typeface="Arial"/>
              </a:rPr>
              <a:t>tap </a:t>
            </a:r>
            <a:r>
              <a:rPr sz="1200" b="1" spc="55" dirty="0">
                <a:solidFill>
                  <a:srgbClr val="231F20"/>
                </a:solidFill>
                <a:latin typeface="Arial"/>
                <a:cs typeface="Arial"/>
              </a:rPr>
              <a:t>water, </a:t>
            </a:r>
            <a:r>
              <a:rPr sz="1200" b="1" spc="70" dirty="0">
                <a:solidFill>
                  <a:srgbClr val="231F20"/>
                </a:solidFill>
                <a:latin typeface="Arial"/>
                <a:cs typeface="Arial"/>
              </a:rPr>
              <a:t>bottled </a:t>
            </a:r>
            <a:r>
              <a:rPr sz="1200" b="1" spc="80" dirty="0">
                <a:solidFill>
                  <a:srgbClr val="231F20"/>
                </a:solidFill>
                <a:latin typeface="Arial"/>
                <a:cs typeface="Arial"/>
              </a:rPr>
              <a:t>water </a:t>
            </a: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any  </a:t>
            </a:r>
            <a:r>
              <a:rPr sz="1200" b="1" spc="70" dirty="0">
                <a:solidFill>
                  <a:srgbClr val="231F20"/>
                </a:solidFill>
                <a:latin typeface="Arial"/>
                <a:cs typeface="Arial"/>
              </a:rPr>
              <a:t>normal 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purified </a:t>
            </a:r>
            <a:r>
              <a:rPr sz="1200" b="1" spc="80" dirty="0">
                <a:solidFill>
                  <a:srgbClr val="231F20"/>
                </a:solidFill>
                <a:latin typeface="Arial"/>
                <a:cs typeface="Arial"/>
              </a:rPr>
              <a:t>water </a:t>
            </a:r>
            <a:r>
              <a:rPr sz="1200" b="1" spc="30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positive </a:t>
            </a:r>
            <a:r>
              <a:rPr sz="1200" b="1" spc="25" dirty="0">
                <a:solidFill>
                  <a:srgbClr val="231F20"/>
                </a:solidFill>
                <a:latin typeface="Arial"/>
                <a:cs typeface="Arial"/>
              </a:rPr>
              <a:t>ORP. </a:t>
            </a:r>
            <a:r>
              <a:rPr sz="1200" b="1" spc="55" dirty="0">
                <a:solidFill>
                  <a:srgbClr val="231F20"/>
                </a:solidFill>
                <a:latin typeface="Arial"/>
                <a:cs typeface="Arial"/>
              </a:rPr>
              <a:t>Ionized 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drinking </a:t>
            </a:r>
            <a:r>
              <a:rPr sz="1200" b="1" spc="90" dirty="0">
                <a:solidFill>
                  <a:srgbClr val="231F20"/>
                </a:solidFill>
                <a:latin typeface="Arial"/>
                <a:cs typeface="Arial"/>
              </a:rPr>
              <a:t>water  </a:t>
            </a:r>
            <a:r>
              <a:rPr sz="1200" b="1" spc="3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negative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231F20"/>
                </a:solidFill>
                <a:latin typeface="Arial"/>
                <a:cs typeface="Arial"/>
              </a:rPr>
              <a:t>ORP,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indicating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Antioxidant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231F20"/>
                </a:solidFill>
                <a:latin typeface="Arial"/>
                <a:cs typeface="Arial"/>
              </a:rPr>
              <a:t>nature.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481" y="0"/>
            <a:ext cx="795547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C7D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731" y="624065"/>
            <a:ext cx="1076325" cy="58419"/>
          </a:xfrm>
          <a:custGeom>
            <a:avLst/>
            <a:gdLst/>
            <a:ahLst/>
            <a:cxnLst/>
            <a:rect l="l" t="t" r="r" b="b"/>
            <a:pathLst>
              <a:path w="1076325" h="58420">
                <a:moveTo>
                  <a:pt x="1076325" y="0"/>
                </a:moveTo>
                <a:lnTo>
                  <a:pt x="0" y="0"/>
                </a:lnTo>
                <a:lnTo>
                  <a:pt x="0" y="57937"/>
                </a:lnTo>
                <a:lnTo>
                  <a:pt x="1076325" y="57937"/>
                </a:lnTo>
                <a:lnTo>
                  <a:pt x="10763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9004" y="2311704"/>
            <a:ext cx="3752977" cy="3736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07156" y="2813837"/>
            <a:ext cx="437515" cy="3530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12395">
              <a:lnSpc>
                <a:spcPct val="103200"/>
              </a:lnSpc>
              <a:spcBef>
                <a:spcPts val="75"/>
              </a:spcBef>
            </a:pPr>
            <a:r>
              <a:rPr sz="1050" spc="5" dirty="0">
                <a:latin typeface="Carlito"/>
                <a:cs typeface="Carlito"/>
              </a:rPr>
              <a:t>Good  </a:t>
            </a:r>
            <a:r>
              <a:rPr sz="1050" spc="-10" dirty="0">
                <a:latin typeface="Carlito"/>
                <a:cs typeface="Carlito"/>
              </a:rPr>
              <a:t>hydra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4493" y="2817367"/>
            <a:ext cx="690880" cy="5181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indent="635" algn="ctr">
              <a:lnSpc>
                <a:spcPct val="103200"/>
              </a:lnSpc>
              <a:spcBef>
                <a:spcPts val="75"/>
              </a:spcBef>
            </a:pPr>
            <a:r>
              <a:rPr sz="1050" dirty="0">
                <a:latin typeface="Carlito"/>
                <a:cs typeface="Carlito"/>
              </a:rPr>
              <a:t>Removing  </a:t>
            </a:r>
            <a:r>
              <a:rPr sz="1050" spc="-5" dirty="0">
                <a:latin typeface="Carlito"/>
                <a:cs typeface="Carlito"/>
              </a:rPr>
              <a:t>toxic</a:t>
            </a:r>
            <a:r>
              <a:rPr sz="1050" spc="-70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wastes  from</a:t>
            </a:r>
            <a:r>
              <a:rPr sz="1050" spc="-30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body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7719" y="3351593"/>
            <a:ext cx="756920" cy="5181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" algn="ctr">
              <a:lnSpc>
                <a:spcPct val="103200"/>
              </a:lnSpc>
              <a:spcBef>
                <a:spcPts val="75"/>
              </a:spcBef>
            </a:pPr>
            <a:r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Help remove  unwanted</a:t>
            </a:r>
            <a:r>
              <a:rPr sz="105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rlito"/>
                <a:cs typeface="Carlito"/>
              </a:rPr>
              <a:t>fat  </a:t>
            </a:r>
            <a:r>
              <a:rPr sz="1050" spc="-5" dirty="0">
                <a:solidFill>
                  <a:srgbClr val="FFFFFF"/>
                </a:solidFill>
                <a:latin typeface="Carlito"/>
                <a:cs typeface="Carlito"/>
              </a:rPr>
              <a:t>from</a:t>
            </a:r>
            <a:r>
              <a:rPr sz="105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body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7686" y="3944796"/>
            <a:ext cx="948055" cy="1879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050" dirty="0">
                <a:latin typeface="Carlito"/>
                <a:cs typeface="Carlito"/>
              </a:rPr>
              <a:t>Boosts</a:t>
            </a:r>
            <a:r>
              <a:rPr sz="1050" spc="-40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immunity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1318" y="4266793"/>
            <a:ext cx="1754505" cy="12668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577340">
              <a:lnSpc>
                <a:spcPts val="1180"/>
              </a:lnSpc>
              <a:spcBef>
                <a:spcPts val="115"/>
              </a:spcBef>
            </a:pPr>
            <a:r>
              <a:rPr sz="1050" spc="5" dirty="0">
                <a:latin typeface="Carlito"/>
                <a:cs typeface="Carlito"/>
              </a:rPr>
              <a:t>e</a:t>
            </a:r>
            <a:endParaRPr sz="1050">
              <a:latin typeface="Carlito"/>
              <a:cs typeface="Carlito"/>
            </a:endParaRPr>
          </a:p>
          <a:p>
            <a:pPr marL="767080">
              <a:lnSpc>
                <a:spcPts val="1180"/>
              </a:lnSpc>
              <a:tabLst>
                <a:tab pos="1113790" algn="l"/>
              </a:tabLst>
            </a:pPr>
            <a:r>
              <a:rPr sz="1050" dirty="0">
                <a:latin typeface="Carlito"/>
                <a:cs typeface="Carlito"/>
              </a:rPr>
              <a:t>pa	</a:t>
            </a:r>
            <a:r>
              <a:rPr sz="1050" spc="5" dirty="0">
                <a:latin typeface="Carlito"/>
                <a:cs typeface="Carlito"/>
              </a:rPr>
              <a:t>ts</a:t>
            </a:r>
            <a:endParaRPr sz="1050">
              <a:latin typeface="Carlito"/>
              <a:cs typeface="Carlito"/>
            </a:endParaRPr>
          </a:p>
          <a:p>
            <a:pPr marL="782320">
              <a:lnSpc>
                <a:spcPct val="100000"/>
              </a:lnSpc>
              <a:spcBef>
                <a:spcPts val="840"/>
              </a:spcBef>
              <a:tabLst>
                <a:tab pos="1074420" algn="l"/>
              </a:tabLst>
            </a:pPr>
            <a:r>
              <a:rPr sz="1050" spc="5" dirty="0">
                <a:latin typeface="Carlito"/>
                <a:cs typeface="Carlito"/>
              </a:rPr>
              <a:t>An	</a:t>
            </a:r>
            <a:r>
              <a:rPr sz="1050" dirty="0">
                <a:latin typeface="Carlito"/>
                <a:cs typeface="Carlito"/>
              </a:rPr>
              <a:t>xidants in</a:t>
            </a:r>
            <a:r>
              <a:rPr sz="1050" spc="-55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it.</a:t>
            </a:r>
            <a:endParaRPr sz="10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rlito"/>
              <a:cs typeface="Carlito"/>
            </a:endParaRPr>
          </a:p>
          <a:p>
            <a:pPr marL="22860">
              <a:lnSpc>
                <a:spcPct val="100000"/>
              </a:lnSpc>
            </a:pPr>
            <a:r>
              <a:rPr sz="1050" spc="-5" dirty="0">
                <a:latin typeface="Carlito"/>
                <a:cs typeface="Carlito"/>
              </a:rPr>
              <a:t>Facilita</a:t>
            </a:r>
            <a:endParaRPr sz="1050">
              <a:latin typeface="Carlito"/>
              <a:cs typeface="Carlito"/>
            </a:endParaRPr>
          </a:p>
          <a:p>
            <a:pPr marL="138430" marR="1122680" indent="-126364">
              <a:lnSpc>
                <a:spcPct val="103200"/>
              </a:lnSpc>
              <a:tabLst>
                <a:tab pos="391160" algn="l"/>
              </a:tabLst>
            </a:pPr>
            <a:r>
              <a:rPr sz="1050" spc="5" dirty="0">
                <a:latin typeface="Carlito"/>
                <a:cs typeface="Carlito"/>
              </a:rPr>
              <a:t>an	</a:t>
            </a:r>
            <a:r>
              <a:rPr sz="1050" dirty="0">
                <a:latin typeface="Carlito"/>
                <a:cs typeface="Carlito"/>
              </a:rPr>
              <a:t>eing  of</a:t>
            </a:r>
            <a:r>
              <a:rPr sz="1050" spc="-20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skin</a:t>
            </a:r>
            <a:endParaRPr sz="105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97906" y="2407539"/>
            <a:ext cx="2100580" cy="3577590"/>
            <a:chOff x="2697906" y="2407539"/>
            <a:chExt cx="2100580" cy="3577590"/>
          </a:xfrm>
        </p:grpSpPr>
        <p:sp>
          <p:nvSpPr>
            <p:cNvPr id="12" name="object 12"/>
            <p:cNvSpPr/>
            <p:nvPr/>
          </p:nvSpPr>
          <p:spPr>
            <a:xfrm>
              <a:off x="3813543" y="5091645"/>
              <a:ext cx="281599" cy="2815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97906" y="5668655"/>
              <a:ext cx="304411" cy="316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6655" y="2963672"/>
              <a:ext cx="311454" cy="3114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48760" y="2407539"/>
              <a:ext cx="151130" cy="347980"/>
            </a:xfrm>
            <a:custGeom>
              <a:avLst/>
              <a:gdLst/>
              <a:ahLst/>
              <a:cxnLst/>
              <a:rect l="l" t="t" r="r" b="b"/>
              <a:pathLst>
                <a:path w="151129" h="347980">
                  <a:moveTo>
                    <a:pt x="71937" y="345440"/>
                  </a:moveTo>
                  <a:lnTo>
                    <a:pt x="67411" y="345440"/>
                  </a:lnTo>
                  <a:lnTo>
                    <a:pt x="70332" y="347408"/>
                  </a:lnTo>
                  <a:lnTo>
                    <a:pt x="71937" y="345440"/>
                  </a:lnTo>
                  <a:close/>
                </a:path>
                <a:path w="151129" h="347980">
                  <a:moveTo>
                    <a:pt x="87068" y="345274"/>
                  </a:moveTo>
                  <a:lnTo>
                    <a:pt x="78828" y="345274"/>
                  </a:lnTo>
                  <a:lnTo>
                    <a:pt x="80530" y="347370"/>
                  </a:lnTo>
                  <a:lnTo>
                    <a:pt x="83451" y="345440"/>
                  </a:lnTo>
                  <a:lnTo>
                    <a:pt x="86925" y="345440"/>
                  </a:lnTo>
                  <a:lnTo>
                    <a:pt x="87068" y="345274"/>
                  </a:lnTo>
                  <a:close/>
                </a:path>
                <a:path w="151129" h="347980">
                  <a:moveTo>
                    <a:pt x="74817" y="345097"/>
                  </a:moveTo>
                  <a:lnTo>
                    <a:pt x="63652" y="345097"/>
                  </a:lnTo>
                  <a:lnTo>
                    <a:pt x="65176" y="346862"/>
                  </a:lnTo>
                  <a:lnTo>
                    <a:pt x="67411" y="345440"/>
                  </a:lnTo>
                  <a:lnTo>
                    <a:pt x="71937" y="345440"/>
                  </a:lnTo>
                  <a:lnTo>
                    <a:pt x="72072" y="345274"/>
                  </a:lnTo>
                  <a:lnTo>
                    <a:pt x="74887" y="345274"/>
                  </a:lnTo>
                  <a:lnTo>
                    <a:pt x="74817" y="345097"/>
                  </a:lnTo>
                  <a:close/>
                </a:path>
                <a:path w="151129" h="347980">
                  <a:moveTo>
                    <a:pt x="86925" y="345440"/>
                  </a:moveTo>
                  <a:lnTo>
                    <a:pt x="83451" y="345440"/>
                  </a:lnTo>
                  <a:lnTo>
                    <a:pt x="85686" y="346862"/>
                  </a:lnTo>
                  <a:lnTo>
                    <a:pt x="86925" y="345440"/>
                  </a:lnTo>
                  <a:close/>
                </a:path>
                <a:path w="151129" h="347980">
                  <a:moveTo>
                    <a:pt x="74742" y="344906"/>
                  </a:moveTo>
                  <a:lnTo>
                    <a:pt x="59524" y="344906"/>
                  </a:lnTo>
                  <a:lnTo>
                    <a:pt x="61747" y="346684"/>
                  </a:lnTo>
                  <a:lnTo>
                    <a:pt x="63652" y="345097"/>
                  </a:lnTo>
                  <a:lnTo>
                    <a:pt x="74817" y="345097"/>
                  </a:lnTo>
                  <a:lnTo>
                    <a:pt x="74742" y="344906"/>
                  </a:lnTo>
                  <a:close/>
                </a:path>
                <a:path w="151129" h="347980">
                  <a:moveTo>
                    <a:pt x="91124" y="345097"/>
                  </a:moveTo>
                  <a:lnTo>
                    <a:pt x="87223" y="345097"/>
                  </a:lnTo>
                  <a:lnTo>
                    <a:pt x="89128" y="346684"/>
                  </a:lnTo>
                  <a:lnTo>
                    <a:pt x="91124" y="345097"/>
                  </a:lnTo>
                  <a:close/>
                </a:path>
                <a:path w="151129" h="347980">
                  <a:moveTo>
                    <a:pt x="94973" y="344906"/>
                  </a:moveTo>
                  <a:lnTo>
                    <a:pt x="91363" y="344906"/>
                  </a:lnTo>
                  <a:lnTo>
                    <a:pt x="93764" y="346163"/>
                  </a:lnTo>
                  <a:lnTo>
                    <a:pt x="94973" y="344906"/>
                  </a:lnTo>
                  <a:close/>
                </a:path>
                <a:path w="151129" h="347980">
                  <a:moveTo>
                    <a:pt x="74325" y="343852"/>
                  </a:moveTo>
                  <a:lnTo>
                    <a:pt x="54889" y="343852"/>
                  </a:lnTo>
                  <a:lnTo>
                    <a:pt x="57111" y="346151"/>
                  </a:lnTo>
                  <a:lnTo>
                    <a:pt x="59524" y="344906"/>
                  </a:lnTo>
                  <a:lnTo>
                    <a:pt x="74742" y="344906"/>
                  </a:lnTo>
                  <a:lnTo>
                    <a:pt x="74325" y="343852"/>
                  </a:lnTo>
                  <a:close/>
                </a:path>
                <a:path w="151129" h="347980">
                  <a:moveTo>
                    <a:pt x="74887" y="345274"/>
                  </a:moveTo>
                  <a:lnTo>
                    <a:pt x="72072" y="345274"/>
                  </a:lnTo>
                  <a:lnTo>
                    <a:pt x="75158" y="345960"/>
                  </a:lnTo>
                  <a:lnTo>
                    <a:pt x="74887" y="345274"/>
                  </a:lnTo>
                  <a:close/>
                </a:path>
                <a:path w="151129" h="347980">
                  <a:moveTo>
                    <a:pt x="110254" y="197967"/>
                  </a:moveTo>
                  <a:lnTo>
                    <a:pt x="77279" y="197967"/>
                  </a:lnTo>
                  <a:lnTo>
                    <a:pt x="77650" y="206611"/>
                  </a:lnTo>
                  <a:lnTo>
                    <a:pt x="82943" y="248246"/>
                  </a:lnTo>
                  <a:lnTo>
                    <a:pt x="86700" y="263791"/>
                  </a:lnTo>
                  <a:lnTo>
                    <a:pt x="84302" y="276021"/>
                  </a:lnTo>
                  <a:lnTo>
                    <a:pt x="83896" y="285229"/>
                  </a:lnTo>
                  <a:lnTo>
                    <a:pt x="85153" y="293852"/>
                  </a:lnTo>
                  <a:lnTo>
                    <a:pt x="86702" y="308889"/>
                  </a:lnTo>
                  <a:lnTo>
                    <a:pt x="83335" y="317284"/>
                  </a:lnTo>
                  <a:lnTo>
                    <a:pt x="81229" y="332041"/>
                  </a:lnTo>
                  <a:lnTo>
                    <a:pt x="75704" y="345960"/>
                  </a:lnTo>
                  <a:lnTo>
                    <a:pt x="78828" y="345274"/>
                  </a:lnTo>
                  <a:lnTo>
                    <a:pt x="87068" y="345274"/>
                  </a:lnTo>
                  <a:lnTo>
                    <a:pt x="87223" y="345097"/>
                  </a:lnTo>
                  <a:lnTo>
                    <a:pt x="91124" y="345097"/>
                  </a:lnTo>
                  <a:lnTo>
                    <a:pt x="91363" y="344906"/>
                  </a:lnTo>
                  <a:lnTo>
                    <a:pt x="94973" y="344906"/>
                  </a:lnTo>
                  <a:lnTo>
                    <a:pt x="95986" y="343852"/>
                  </a:lnTo>
                  <a:lnTo>
                    <a:pt x="97634" y="343852"/>
                  </a:lnTo>
                  <a:lnTo>
                    <a:pt x="97701" y="343674"/>
                  </a:lnTo>
                  <a:lnTo>
                    <a:pt x="101853" y="343408"/>
                  </a:lnTo>
                  <a:lnTo>
                    <a:pt x="95389" y="330161"/>
                  </a:lnTo>
                  <a:lnTo>
                    <a:pt x="93858" y="318262"/>
                  </a:lnTo>
                  <a:lnTo>
                    <a:pt x="96926" y="311645"/>
                  </a:lnTo>
                  <a:lnTo>
                    <a:pt x="102773" y="292954"/>
                  </a:lnTo>
                  <a:lnTo>
                    <a:pt x="105498" y="280131"/>
                  </a:lnTo>
                  <a:lnTo>
                    <a:pt x="105577" y="270790"/>
                  </a:lnTo>
                  <a:lnTo>
                    <a:pt x="103479" y="262572"/>
                  </a:lnTo>
                  <a:lnTo>
                    <a:pt x="102361" y="259334"/>
                  </a:lnTo>
                  <a:lnTo>
                    <a:pt x="102069" y="258038"/>
                  </a:lnTo>
                  <a:lnTo>
                    <a:pt x="103796" y="253352"/>
                  </a:lnTo>
                  <a:lnTo>
                    <a:pt x="102924" y="240258"/>
                  </a:lnTo>
                  <a:lnTo>
                    <a:pt x="104381" y="235064"/>
                  </a:lnTo>
                  <a:lnTo>
                    <a:pt x="106487" y="225099"/>
                  </a:lnTo>
                  <a:lnTo>
                    <a:pt x="108456" y="212075"/>
                  </a:lnTo>
                  <a:lnTo>
                    <a:pt x="110254" y="197967"/>
                  </a:lnTo>
                  <a:close/>
                </a:path>
                <a:path w="151129" h="347980">
                  <a:moveTo>
                    <a:pt x="122863" y="110439"/>
                  </a:moveTo>
                  <a:lnTo>
                    <a:pt x="45415" y="110439"/>
                  </a:lnTo>
                  <a:lnTo>
                    <a:pt x="47029" y="128556"/>
                  </a:lnTo>
                  <a:lnTo>
                    <a:pt x="47484" y="135864"/>
                  </a:lnTo>
                  <a:lnTo>
                    <a:pt x="47591" y="140375"/>
                  </a:lnTo>
                  <a:lnTo>
                    <a:pt x="47401" y="144736"/>
                  </a:lnTo>
                  <a:lnTo>
                    <a:pt x="46324" y="150279"/>
                  </a:lnTo>
                  <a:lnTo>
                    <a:pt x="41182" y="162996"/>
                  </a:lnTo>
                  <a:lnTo>
                    <a:pt x="38774" y="171034"/>
                  </a:lnTo>
                  <a:lnTo>
                    <a:pt x="38550" y="175112"/>
                  </a:lnTo>
                  <a:lnTo>
                    <a:pt x="38433" y="178600"/>
                  </a:lnTo>
                  <a:lnTo>
                    <a:pt x="39665" y="190068"/>
                  </a:lnTo>
                  <a:lnTo>
                    <a:pt x="46469" y="235064"/>
                  </a:lnTo>
                  <a:lnTo>
                    <a:pt x="47954" y="240271"/>
                  </a:lnTo>
                  <a:lnTo>
                    <a:pt x="47083" y="253365"/>
                  </a:lnTo>
                  <a:lnTo>
                    <a:pt x="48272" y="256628"/>
                  </a:lnTo>
                  <a:lnTo>
                    <a:pt x="48806" y="258038"/>
                  </a:lnTo>
                  <a:lnTo>
                    <a:pt x="48526" y="259346"/>
                  </a:lnTo>
                  <a:lnTo>
                    <a:pt x="47370" y="262572"/>
                  </a:lnTo>
                  <a:lnTo>
                    <a:pt x="45294" y="270790"/>
                  </a:lnTo>
                  <a:lnTo>
                    <a:pt x="45384" y="280131"/>
                  </a:lnTo>
                  <a:lnTo>
                    <a:pt x="48112" y="292960"/>
                  </a:lnTo>
                  <a:lnTo>
                    <a:pt x="53949" y="311645"/>
                  </a:lnTo>
                  <a:lnTo>
                    <a:pt x="57046" y="318274"/>
                  </a:lnTo>
                  <a:lnTo>
                    <a:pt x="55486" y="330161"/>
                  </a:lnTo>
                  <a:lnTo>
                    <a:pt x="49047" y="343408"/>
                  </a:lnTo>
                  <a:lnTo>
                    <a:pt x="53174" y="343674"/>
                  </a:lnTo>
                  <a:lnTo>
                    <a:pt x="53492" y="344551"/>
                  </a:lnTo>
                  <a:lnTo>
                    <a:pt x="54889" y="343852"/>
                  </a:lnTo>
                  <a:lnTo>
                    <a:pt x="74325" y="343852"/>
                  </a:lnTo>
                  <a:lnTo>
                    <a:pt x="69659" y="332041"/>
                  </a:lnTo>
                  <a:lnTo>
                    <a:pt x="67546" y="317271"/>
                  </a:lnTo>
                  <a:lnTo>
                    <a:pt x="64185" y="308876"/>
                  </a:lnTo>
                  <a:lnTo>
                    <a:pt x="65743" y="293852"/>
                  </a:lnTo>
                  <a:lnTo>
                    <a:pt x="66979" y="285191"/>
                  </a:lnTo>
                  <a:lnTo>
                    <a:pt x="66573" y="275996"/>
                  </a:lnTo>
                  <a:lnTo>
                    <a:pt x="64164" y="263779"/>
                  </a:lnTo>
                  <a:lnTo>
                    <a:pt x="66916" y="254152"/>
                  </a:lnTo>
                  <a:lnTo>
                    <a:pt x="73231" y="206611"/>
                  </a:lnTo>
                  <a:lnTo>
                    <a:pt x="73609" y="197967"/>
                  </a:lnTo>
                  <a:lnTo>
                    <a:pt x="110254" y="197967"/>
                  </a:lnTo>
                  <a:lnTo>
                    <a:pt x="111392" y="188544"/>
                  </a:lnTo>
                  <a:lnTo>
                    <a:pt x="111293" y="178127"/>
                  </a:lnTo>
                  <a:lnTo>
                    <a:pt x="111230" y="175112"/>
                  </a:lnTo>
                  <a:lnTo>
                    <a:pt x="108722" y="162917"/>
                  </a:lnTo>
                  <a:lnTo>
                    <a:pt x="105872" y="153815"/>
                  </a:lnTo>
                  <a:lnTo>
                    <a:pt x="104533" y="150279"/>
                  </a:lnTo>
                  <a:lnTo>
                    <a:pt x="103856" y="140375"/>
                  </a:lnTo>
                  <a:lnTo>
                    <a:pt x="104262" y="127093"/>
                  </a:lnTo>
                  <a:lnTo>
                    <a:pt x="105031" y="115447"/>
                  </a:lnTo>
                  <a:lnTo>
                    <a:pt x="105448" y="110451"/>
                  </a:lnTo>
                  <a:lnTo>
                    <a:pt x="122865" y="110451"/>
                  </a:lnTo>
                  <a:close/>
                </a:path>
                <a:path w="151129" h="347980">
                  <a:moveTo>
                    <a:pt x="97634" y="343852"/>
                  </a:moveTo>
                  <a:lnTo>
                    <a:pt x="95986" y="343852"/>
                  </a:lnTo>
                  <a:lnTo>
                    <a:pt x="97370" y="344551"/>
                  </a:lnTo>
                  <a:lnTo>
                    <a:pt x="97634" y="343852"/>
                  </a:lnTo>
                  <a:close/>
                </a:path>
                <a:path w="151129" h="347980">
                  <a:moveTo>
                    <a:pt x="133537" y="189953"/>
                  </a:moveTo>
                  <a:lnTo>
                    <a:pt x="129832" y="189953"/>
                  </a:lnTo>
                  <a:lnTo>
                    <a:pt x="129713" y="193802"/>
                  </a:lnTo>
                  <a:lnTo>
                    <a:pt x="129247" y="199504"/>
                  </a:lnTo>
                  <a:lnTo>
                    <a:pt x="132079" y="205422"/>
                  </a:lnTo>
                  <a:lnTo>
                    <a:pt x="133115" y="201968"/>
                  </a:lnTo>
                  <a:lnTo>
                    <a:pt x="133217" y="201396"/>
                  </a:lnTo>
                  <a:lnTo>
                    <a:pt x="133537" y="189953"/>
                  </a:lnTo>
                  <a:close/>
                </a:path>
                <a:path w="151129" h="347980">
                  <a:moveTo>
                    <a:pt x="25534" y="186232"/>
                  </a:moveTo>
                  <a:lnTo>
                    <a:pt x="17221" y="186232"/>
                  </a:lnTo>
                  <a:lnTo>
                    <a:pt x="17645" y="201396"/>
                  </a:lnTo>
                  <a:lnTo>
                    <a:pt x="17746" y="201968"/>
                  </a:lnTo>
                  <a:lnTo>
                    <a:pt x="18757" y="205409"/>
                  </a:lnTo>
                  <a:lnTo>
                    <a:pt x="21615" y="199504"/>
                  </a:lnTo>
                  <a:lnTo>
                    <a:pt x="21149" y="193802"/>
                  </a:lnTo>
                  <a:lnTo>
                    <a:pt x="21031" y="189953"/>
                  </a:lnTo>
                  <a:lnTo>
                    <a:pt x="25363" y="189953"/>
                  </a:lnTo>
                  <a:lnTo>
                    <a:pt x="25236" y="188010"/>
                  </a:lnTo>
                  <a:lnTo>
                    <a:pt x="25534" y="186232"/>
                  </a:lnTo>
                  <a:close/>
                </a:path>
                <a:path w="151129" h="347980">
                  <a:moveTo>
                    <a:pt x="16487" y="189445"/>
                  </a:moveTo>
                  <a:lnTo>
                    <a:pt x="12407" y="189445"/>
                  </a:lnTo>
                  <a:lnTo>
                    <a:pt x="11099" y="203034"/>
                  </a:lnTo>
                  <a:lnTo>
                    <a:pt x="14452" y="204647"/>
                  </a:lnTo>
                  <a:lnTo>
                    <a:pt x="15476" y="201968"/>
                  </a:lnTo>
                  <a:lnTo>
                    <a:pt x="16344" y="190068"/>
                  </a:lnTo>
                  <a:lnTo>
                    <a:pt x="16487" y="189445"/>
                  </a:lnTo>
                  <a:close/>
                </a:path>
                <a:path w="151129" h="347980">
                  <a:moveTo>
                    <a:pt x="141568" y="186232"/>
                  </a:moveTo>
                  <a:lnTo>
                    <a:pt x="133642" y="186232"/>
                  </a:lnTo>
                  <a:lnTo>
                    <a:pt x="134531" y="190068"/>
                  </a:lnTo>
                  <a:lnTo>
                    <a:pt x="135381" y="201968"/>
                  </a:lnTo>
                  <a:lnTo>
                    <a:pt x="136436" y="204647"/>
                  </a:lnTo>
                  <a:lnTo>
                    <a:pt x="139750" y="203034"/>
                  </a:lnTo>
                  <a:lnTo>
                    <a:pt x="138455" y="189458"/>
                  </a:lnTo>
                  <a:lnTo>
                    <a:pt x="142736" y="189458"/>
                  </a:lnTo>
                  <a:lnTo>
                    <a:pt x="141568" y="186232"/>
                  </a:lnTo>
                  <a:close/>
                </a:path>
                <a:path w="151129" h="347980">
                  <a:moveTo>
                    <a:pt x="142736" y="189458"/>
                  </a:moveTo>
                  <a:lnTo>
                    <a:pt x="138455" y="189458"/>
                  </a:lnTo>
                  <a:lnTo>
                    <a:pt x="140906" y="197523"/>
                  </a:lnTo>
                  <a:lnTo>
                    <a:pt x="146811" y="201650"/>
                  </a:lnTo>
                  <a:lnTo>
                    <a:pt x="144300" y="193776"/>
                  </a:lnTo>
                  <a:lnTo>
                    <a:pt x="142736" y="189458"/>
                  </a:lnTo>
                  <a:close/>
                </a:path>
                <a:path w="151129" h="347980">
                  <a:moveTo>
                    <a:pt x="26059" y="181127"/>
                  </a:moveTo>
                  <a:lnTo>
                    <a:pt x="10198" y="181127"/>
                  </a:lnTo>
                  <a:lnTo>
                    <a:pt x="10139" y="183007"/>
                  </a:lnTo>
                  <a:lnTo>
                    <a:pt x="10045" y="184137"/>
                  </a:lnTo>
                  <a:lnTo>
                    <a:pt x="7081" y="192354"/>
                  </a:lnTo>
                  <a:lnTo>
                    <a:pt x="6532" y="193802"/>
                  </a:lnTo>
                  <a:lnTo>
                    <a:pt x="4038" y="201625"/>
                  </a:lnTo>
                  <a:lnTo>
                    <a:pt x="9969" y="197510"/>
                  </a:lnTo>
                  <a:lnTo>
                    <a:pt x="12407" y="189445"/>
                  </a:lnTo>
                  <a:lnTo>
                    <a:pt x="16487" y="189445"/>
                  </a:lnTo>
                  <a:lnTo>
                    <a:pt x="17221" y="186232"/>
                  </a:lnTo>
                  <a:lnTo>
                    <a:pt x="25534" y="186232"/>
                  </a:lnTo>
                  <a:lnTo>
                    <a:pt x="25893" y="184137"/>
                  </a:lnTo>
                  <a:lnTo>
                    <a:pt x="25984" y="183007"/>
                  </a:lnTo>
                  <a:lnTo>
                    <a:pt x="26059" y="181127"/>
                  </a:lnTo>
                  <a:close/>
                </a:path>
                <a:path w="151129" h="347980">
                  <a:moveTo>
                    <a:pt x="25363" y="189953"/>
                  </a:moveTo>
                  <a:lnTo>
                    <a:pt x="21031" y="189953"/>
                  </a:lnTo>
                  <a:lnTo>
                    <a:pt x="22707" y="199224"/>
                  </a:lnTo>
                  <a:lnTo>
                    <a:pt x="24269" y="199224"/>
                  </a:lnTo>
                  <a:lnTo>
                    <a:pt x="26111" y="201396"/>
                  </a:lnTo>
                  <a:lnTo>
                    <a:pt x="25363" y="189953"/>
                  </a:lnTo>
                  <a:close/>
                </a:path>
                <a:path w="151129" h="347980">
                  <a:moveTo>
                    <a:pt x="122865" y="110451"/>
                  </a:moveTo>
                  <a:lnTo>
                    <a:pt x="105448" y="110451"/>
                  </a:lnTo>
                  <a:lnTo>
                    <a:pt x="109440" y="116662"/>
                  </a:lnTo>
                  <a:lnTo>
                    <a:pt x="109410" y="128556"/>
                  </a:lnTo>
                  <a:lnTo>
                    <a:pt x="123367" y="164020"/>
                  </a:lnTo>
                  <a:lnTo>
                    <a:pt x="125167" y="170903"/>
                  </a:lnTo>
                  <a:lnTo>
                    <a:pt x="125170" y="173532"/>
                  </a:lnTo>
                  <a:lnTo>
                    <a:pt x="124895" y="176580"/>
                  </a:lnTo>
                  <a:lnTo>
                    <a:pt x="124823" y="181127"/>
                  </a:lnTo>
                  <a:lnTo>
                    <a:pt x="124904" y="183007"/>
                  </a:lnTo>
                  <a:lnTo>
                    <a:pt x="124980" y="184137"/>
                  </a:lnTo>
                  <a:lnTo>
                    <a:pt x="125461" y="187071"/>
                  </a:lnTo>
                  <a:lnTo>
                    <a:pt x="125501" y="190068"/>
                  </a:lnTo>
                  <a:lnTo>
                    <a:pt x="124764" y="201396"/>
                  </a:lnTo>
                  <a:lnTo>
                    <a:pt x="126593" y="199224"/>
                  </a:lnTo>
                  <a:lnTo>
                    <a:pt x="128130" y="199224"/>
                  </a:lnTo>
                  <a:lnTo>
                    <a:pt x="129832" y="189953"/>
                  </a:lnTo>
                  <a:lnTo>
                    <a:pt x="133537" y="189953"/>
                  </a:lnTo>
                  <a:lnTo>
                    <a:pt x="133642" y="186232"/>
                  </a:lnTo>
                  <a:lnTo>
                    <a:pt x="141568" y="186232"/>
                  </a:lnTo>
                  <a:lnTo>
                    <a:pt x="140809" y="184137"/>
                  </a:lnTo>
                  <a:lnTo>
                    <a:pt x="140719" y="183007"/>
                  </a:lnTo>
                  <a:lnTo>
                    <a:pt x="140652" y="181127"/>
                  </a:lnTo>
                  <a:lnTo>
                    <a:pt x="146971" y="181127"/>
                  </a:lnTo>
                  <a:lnTo>
                    <a:pt x="144010" y="176580"/>
                  </a:lnTo>
                  <a:lnTo>
                    <a:pt x="132009" y="135864"/>
                  </a:lnTo>
                  <a:lnTo>
                    <a:pt x="128759" y="130175"/>
                  </a:lnTo>
                  <a:lnTo>
                    <a:pt x="125406" y="122479"/>
                  </a:lnTo>
                  <a:lnTo>
                    <a:pt x="123404" y="114163"/>
                  </a:lnTo>
                  <a:lnTo>
                    <a:pt x="122865" y="110451"/>
                  </a:lnTo>
                  <a:close/>
                </a:path>
                <a:path w="151129" h="347980">
                  <a:moveTo>
                    <a:pt x="77279" y="197967"/>
                  </a:moveTo>
                  <a:lnTo>
                    <a:pt x="73609" y="197967"/>
                  </a:lnTo>
                  <a:lnTo>
                    <a:pt x="75298" y="198551"/>
                  </a:lnTo>
                  <a:lnTo>
                    <a:pt x="76504" y="198551"/>
                  </a:lnTo>
                  <a:lnTo>
                    <a:pt x="77279" y="197967"/>
                  </a:lnTo>
                  <a:close/>
                </a:path>
                <a:path w="151129" h="347980">
                  <a:moveTo>
                    <a:pt x="146971" y="181127"/>
                  </a:moveTo>
                  <a:lnTo>
                    <a:pt x="140652" y="181127"/>
                  </a:lnTo>
                  <a:lnTo>
                    <a:pt x="144398" y="188556"/>
                  </a:lnTo>
                  <a:lnTo>
                    <a:pt x="147258" y="188264"/>
                  </a:lnTo>
                  <a:lnTo>
                    <a:pt x="150863" y="187109"/>
                  </a:lnTo>
                  <a:lnTo>
                    <a:pt x="146971" y="181127"/>
                  </a:lnTo>
                  <a:close/>
                </a:path>
                <a:path w="151129" h="347980">
                  <a:moveTo>
                    <a:pt x="54927" y="23139"/>
                  </a:moveTo>
                  <a:lnTo>
                    <a:pt x="54749" y="27787"/>
                  </a:lnTo>
                  <a:lnTo>
                    <a:pt x="58879" y="30975"/>
                  </a:lnTo>
                  <a:lnTo>
                    <a:pt x="59829" y="36347"/>
                  </a:lnTo>
                  <a:lnTo>
                    <a:pt x="62318" y="38379"/>
                  </a:lnTo>
                  <a:lnTo>
                    <a:pt x="64037" y="46672"/>
                  </a:lnTo>
                  <a:lnTo>
                    <a:pt x="61036" y="50990"/>
                  </a:lnTo>
                  <a:lnTo>
                    <a:pt x="59067" y="55575"/>
                  </a:lnTo>
                  <a:lnTo>
                    <a:pt x="44881" y="57683"/>
                  </a:lnTo>
                  <a:lnTo>
                    <a:pt x="30821" y="57823"/>
                  </a:lnTo>
                  <a:lnTo>
                    <a:pt x="28917" y="76860"/>
                  </a:lnTo>
                  <a:lnTo>
                    <a:pt x="27057" y="120351"/>
                  </a:lnTo>
                  <a:lnTo>
                    <a:pt x="22065" y="130187"/>
                  </a:lnTo>
                  <a:lnTo>
                    <a:pt x="18846" y="135864"/>
                  </a:lnTo>
                  <a:lnTo>
                    <a:pt x="6778" y="176606"/>
                  </a:lnTo>
                  <a:lnTo>
                    <a:pt x="0" y="187071"/>
                  </a:lnTo>
                  <a:lnTo>
                    <a:pt x="3632" y="188264"/>
                  </a:lnTo>
                  <a:lnTo>
                    <a:pt x="6464" y="188544"/>
                  </a:lnTo>
                  <a:lnTo>
                    <a:pt x="10198" y="181127"/>
                  </a:lnTo>
                  <a:lnTo>
                    <a:pt x="26059" y="181127"/>
                  </a:lnTo>
                  <a:lnTo>
                    <a:pt x="26119" y="178127"/>
                  </a:lnTo>
                  <a:lnTo>
                    <a:pt x="25692" y="173532"/>
                  </a:lnTo>
                  <a:lnTo>
                    <a:pt x="25692" y="170903"/>
                  </a:lnTo>
                  <a:lnTo>
                    <a:pt x="27508" y="164020"/>
                  </a:lnTo>
                  <a:lnTo>
                    <a:pt x="32283" y="156743"/>
                  </a:lnTo>
                  <a:lnTo>
                    <a:pt x="38007" y="146387"/>
                  </a:lnTo>
                  <a:lnTo>
                    <a:pt x="40882" y="139903"/>
                  </a:lnTo>
                  <a:lnTo>
                    <a:pt x="41779" y="134562"/>
                  </a:lnTo>
                  <a:lnTo>
                    <a:pt x="41645" y="130187"/>
                  </a:lnTo>
                  <a:lnTo>
                    <a:pt x="41530" y="124791"/>
                  </a:lnTo>
                  <a:lnTo>
                    <a:pt x="41427" y="116662"/>
                  </a:lnTo>
                  <a:lnTo>
                    <a:pt x="45415" y="110439"/>
                  </a:lnTo>
                  <a:lnTo>
                    <a:pt x="122863" y="110439"/>
                  </a:lnTo>
                  <a:lnTo>
                    <a:pt x="122437" y="107509"/>
                  </a:lnTo>
                  <a:lnTo>
                    <a:pt x="122186" y="104775"/>
                  </a:lnTo>
                  <a:lnTo>
                    <a:pt x="121945" y="76860"/>
                  </a:lnTo>
                  <a:lnTo>
                    <a:pt x="120002" y="57823"/>
                  </a:lnTo>
                  <a:lnTo>
                    <a:pt x="105968" y="57683"/>
                  </a:lnTo>
                  <a:lnTo>
                    <a:pt x="91795" y="55575"/>
                  </a:lnTo>
                  <a:lnTo>
                    <a:pt x="89814" y="50990"/>
                  </a:lnTo>
                  <a:lnTo>
                    <a:pt x="86807" y="46659"/>
                  </a:lnTo>
                  <a:lnTo>
                    <a:pt x="88531" y="38379"/>
                  </a:lnTo>
                  <a:lnTo>
                    <a:pt x="91020" y="36347"/>
                  </a:lnTo>
                  <a:lnTo>
                    <a:pt x="91986" y="30975"/>
                  </a:lnTo>
                  <a:lnTo>
                    <a:pt x="96125" y="27787"/>
                  </a:lnTo>
                  <a:lnTo>
                    <a:pt x="95914" y="23241"/>
                  </a:lnTo>
                  <a:lnTo>
                    <a:pt x="58381" y="23241"/>
                  </a:lnTo>
                  <a:lnTo>
                    <a:pt x="54927" y="23139"/>
                  </a:lnTo>
                  <a:close/>
                </a:path>
                <a:path w="151129" h="347980">
                  <a:moveTo>
                    <a:pt x="76847" y="0"/>
                  </a:moveTo>
                  <a:lnTo>
                    <a:pt x="74015" y="0"/>
                  </a:lnTo>
                  <a:lnTo>
                    <a:pt x="63321" y="943"/>
                  </a:lnTo>
                  <a:lnTo>
                    <a:pt x="58091" y="3546"/>
                  </a:lnTo>
                  <a:lnTo>
                    <a:pt x="56825" y="9869"/>
                  </a:lnTo>
                  <a:lnTo>
                    <a:pt x="58026" y="21971"/>
                  </a:lnTo>
                  <a:lnTo>
                    <a:pt x="58381" y="23241"/>
                  </a:lnTo>
                  <a:lnTo>
                    <a:pt x="92468" y="23241"/>
                  </a:lnTo>
                  <a:lnTo>
                    <a:pt x="92824" y="21971"/>
                  </a:lnTo>
                  <a:lnTo>
                    <a:pt x="91415" y="9719"/>
                  </a:lnTo>
                  <a:lnTo>
                    <a:pt x="85802" y="3146"/>
                  </a:lnTo>
                  <a:lnTo>
                    <a:pt x="79706" y="493"/>
                  </a:lnTo>
                  <a:lnTo>
                    <a:pt x="76847" y="0"/>
                  </a:lnTo>
                  <a:close/>
                </a:path>
                <a:path w="151129" h="347980">
                  <a:moveTo>
                    <a:pt x="95910" y="23152"/>
                  </a:moveTo>
                  <a:lnTo>
                    <a:pt x="92468" y="23241"/>
                  </a:lnTo>
                  <a:lnTo>
                    <a:pt x="95914" y="23241"/>
                  </a:lnTo>
                  <a:close/>
                </a:path>
              </a:pathLst>
            </a:custGeom>
            <a:solidFill>
              <a:srgbClr val="FCB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65550" y="4462653"/>
              <a:ext cx="541197" cy="929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48417" y="4597107"/>
              <a:ext cx="247510" cy="932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49411" y="875704"/>
            <a:ext cx="6069965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3250" spc="180" dirty="0">
                <a:solidFill>
                  <a:srgbClr val="245BAA"/>
                </a:solidFill>
              </a:rPr>
              <a:t>DRINKING </a:t>
            </a:r>
            <a:r>
              <a:rPr sz="3250" spc="195" dirty="0">
                <a:solidFill>
                  <a:srgbClr val="245BAA"/>
                </a:solidFill>
              </a:rPr>
              <a:t>ANTIOXIDANT  </a:t>
            </a:r>
            <a:r>
              <a:rPr sz="3250" spc="185" dirty="0">
                <a:solidFill>
                  <a:srgbClr val="245BAA"/>
                </a:solidFill>
              </a:rPr>
              <a:t>WATER </a:t>
            </a:r>
            <a:r>
              <a:rPr sz="3250" spc="140" dirty="0">
                <a:solidFill>
                  <a:srgbClr val="245BAA"/>
                </a:solidFill>
              </a:rPr>
              <a:t>HAS </a:t>
            </a:r>
            <a:r>
              <a:rPr sz="3250" spc="100" dirty="0">
                <a:solidFill>
                  <a:srgbClr val="245BAA"/>
                </a:solidFill>
              </a:rPr>
              <a:t>BENEFITS</a:t>
            </a:r>
            <a:r>
              <a:rPr sz="3250" spc="-265" dirty="0">
                <a:solidFill>
                  <a:srgbClr val="245BAA"/>
                </a:solidFill>
              </a:rPr>
              <a:t> </a:t>
            </a:r>
            <a:r>
              <a:rPr sz="3250" spc="80" dirty="0">
                <a:solidFill>
                  <a:srgbClr val="245BAA"/>
                </a:solidFill>
              </a:rPr>
              <a:t>LIKE</a:t>
            </a:r>
            <a:endParaRPr sz="3250"/>
          </a:p>
        </p:txBody>
      </p:sp>
      <p:sp>
        <p:nvSpPr>
          <p:cNvPr id="19" name="object 19"/>
          <p:cNvSpPr/>
          <p:nvPr/>
        </p:nvSpPr>
        <p:spPr>
          <a:xfrm>
            <a:off x="9443491" y="5173522"/>
            <a:ext cx="2074633" cy="10397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1525</Words>
  <Application>Microsoft Office PowerPoint</Application>
  <PresentationFormat>Custom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EVERYTHING  YOU NEED TO  KNOW ABOUT  AQUA POTENS  WATER IONIZER.</vt:lpstr>
      <vt:lpstr>AMOUNT OF WATER IN  VARIOUS BODY PARTS</vt:lpstr>
      <vt:lpstr>MOST IMPORTANT FUCTIONS OF  WATER IN OUR BODY</vt:lpstr>
      <vt:lpstr>WHAT IS ALKALINE WATER?</vt:lpstr>
      <vt:lpstr>PowerPoint Presentation</vt:lpstr>
      <vt:lpstr>BENEFICIAL DRINKING WATER TO BE  ANYWHERE BETWEEN 8 - 9 PH.</vt:lpstr>
      <vt:lpstr>PowerPoint Presentation</vt:lpstr>
      <vt:lpstr>ANTIOXIDANT WATER</vt:lpstr>
      <vt:lpstr>DRINKING ANTIOXIDANT  WATER HAS BENEFITS LIKE</vt:lpstr>
      <vt:lpstr>WHAT IS MICRO-CLUSTERED WATER?</vt:lpstr>
      <vt:lpstr>PowerPoint Presentation</vt:lpstr>
      <vt:lpstr>PowerPoint Presentation</vt:lpstr>
      <vt:lpstr>AQUA POTENS WATER IONIZER</vt:lpstr>
      <vt:lpstr>ENVIRONMENT  FRIENDLY WATER</vt:lpstr>
      <vt:lpstr>BEAUTY WATER</vt:lpstr>
      <vt:lpstr>AQUA POTENS WATER IONIZER</vt:lpstr>
      <vt:lpstr>8 LANGUAGES VOICE SELECTION SYSTEM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 Potens Water Ionizer.cdr</dc:title>
  <dc:creator>Jignesh</dc:creator>
  <cp:lastModifiedBy>USER</cp:lastModifiedBy>
  <cp:revision>1</cp:revision>
  <dcterms:created xsi:type="dcterms:W3CDTF">2021-10-23T12:29:23Z</dcterms:created>
  <dcterms:modified xsi:type="dcterms:W3CDTF">2022-10-17T10:46:18Z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2021-10-02T00:00:00Z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2021-10-23T00:00:00Z</vt:filetime>
  </property>
</Properties>
</file>