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91" y="12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6" r="4267"/>
          <a:stretch/>
        </p:blipFill>
        <p:spPr>
          <a:xfrm>
            <a:off x="-10919" y="0"/>
            <a:ext cx="121997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r="3525"/>
          <a:stretch/>
        </p:blipFill>
        <p:spPr>
          <a:xfrm>
            <a:off x="4631" y="1612313"/>
            <a:ext cx="12184194" cy="36333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522911" y="-154342"/>
            <a:ext cx="1142998" cy="16021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34" y="32657"/>
            <a:ext cx="1008553" cy="13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0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6" r="4267"/>
          <a:stretch/>
        </p:blipFill>
        <p:spPr>
          <a:xfrm>
            <a:off x="-10919" y="0"/>
            <a:ext cx="12199744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5988" y="-22727"/>
            <a:ext cx="723901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44121"/>
            <a:ext cx="638752" cy="848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6831" r="21671" b="8572"/>
          <a:stretch/>
        </p:blipFill>
        <p:spPr>
          <a:xfrm>
            <a:off x="267412" y="1752600"/>
            <a:ext cx="2867664" cy="4898571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18212" y="152400"/>
            <a:ext cx="2514600" cy="5107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MOISTURISING</a:t>
            </a:r>
            <a:endParaRPr lang="en-US" sz="2400" b="1" dirty="0">
              <a:ln w="3175">
                <a:noFill/>
              </a:ln>
              <a:solidFill>
                <a:schemeClr val="accent4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8212" y="732710"/>
            <a:ext cx="4724400" cy="122586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rte" pitchFamily="66" charset="0"/>
              </a:rPr>
              <a:t>Baby Cream</a:t>
            </a:r>
            <a:endParaRPr lang="en-US" sz="6600" dirty="0">
              <a:solidFill>
                <a:schemeClr val="accent6">
                  <a:lumMod val="20000"/>
                  <a:lumOff val="80000"/>
                </a:schemeClr>
              </a:solidFill>
              <a:latin typeface="Forte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8412" y="2362200"/>
            <a:ext cx="8077200" cy="1804749"/>
          </a:xfrm>
          <a:prstGeom prst="roundRect">
            <a:avLst/>
          </a:prstGeom>
          <a:solidFill>
            <a:schemeClr val="accent4">
              <a:lumMod val="5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bg1"/>
                </a:solidFill>
              </a:rPr>
              <a:t>Saarvasri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Moisturising</a:t>
            </a:r>
            <a:r>
              <a:rPr lang="en-US" sz="2000" dirty="0">
                <a:solidFill>
                  <a:schemeClr val="bg1"/>
                </a:solidFill>
              </a:rPr>
              <a:t> Baby Cream significantly improves the baby’s skin texture. This is mainly due to the presence of</a:t>
            </a:r>
            <a:r>
              <a:rPr lang="en-US" sz="2000" b="1" dirty="0">
                <a:solidFill>
                  <a:schemeClr val="bg1"/>
                </a:solidFill>
              </a:rPr>
              <a:t> </a:t>
            </a:r>
            <a:r>
              <a:rPr lang="en-US" sz="2000" b="1" dirty="0" err="1">
                <a:solidFill>
                  <a:schemeClr val="bg1"/>
                </a:solidFill>
              </a:rPr>
              <a:t>Aloevera</a:t>
            </a:r>
            <a:r>
              <a:rPr lang="en-US" sz="2000" b="1" dirty="0">
                <a:solidFill>
                  <a:schemeClr val="bg1"/>
                </a:solidFill>
              </a:rPr>
              <a:t>, Almond Oil and Olive Oil in it</a:t>
            </a:r>
            <a:r>
              <a:rPr lang="en-US" sz="2000" dirty="0">
                <a:solidFill>
                  <a:schemeClr val="bg1"/>
                </a:solidFill>
              </a:rPr>
              <a:t>. Moreover, it is packed with Vitamin E that helps in soothing the baby’s skin. It helps to reduce swelling and redness on the skin. It moisturizes the skin and keeps it soft, smooth, and gentle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8412" y="4419600"/>
            <a:ext cx="8077200" cy="1191816"/>
          </a:xfrm>
          <a:prstGeom prst="roundRect">
            <a:avLst/>
          </a:prstGeom>
          <a:solidFill>
            <a:schemeClr val="accent4">
              <a:lumMod val="5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HOW TO USE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Apply </a:t>
            </a:r>
            <a:r>
              <a:rPr lang="en-US" sz="2000" dirty="0">
                <a:solidFill>
                  <a:schemeClr val="bg1"/>
                </a:solidFill>
              </a:rPr>
              <a:t>this cream to the baby’s body and gently massage with your palms in a circular motion.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4600" y="5943600"/>
            <a:ext cx="8077200" cy="442674"/>
          </a:xfrm>
          <a:prstGeom prst="roundRect">
            <a:avLst/>
          </a:prstGeom>
          <a:solidFill>
            <a:schemeClr val="accent4">
              <a:lumMod val="5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Product Type: </a:t>
            </a:r>
            <a:r>
              <a:rPr lang="en-US" sz="2000" dirty="0" smtClean="0">
                <a:solidFill>
                  <a:schemeClr val="bg1"/>
                </a:solidFill>
              </a:rPr>
              <a:t>Cream  |  </a:t>
            </a:r>
            <a:r>
              <a:rPr lang="en-US" sz="2000" b="1" dirty="0" smtClean="0">
                <a:solidFill>
                  <a:schemeClr val="bg1"/>
                </a:solidFill>
              </a:rPr>
              <a:t>Product Size: </a:t>
            </a:r>
            <a:r>
              <a:rPr lang="en-US" sz="2000" dirty="0" smtClean="0">
                <a:solidFill>
                  <a:schemeClr val="bg1"/>
                </a:solidFill>
              </a:rPr>
              <a:t>100 ml  |  </a:t>
            </a:r>
            <a:r>
              <a:rPr lang="en-US" sz="2000" b="1" dirty="0" smtClean="0">
                <a:solidFill>
                  <a:schemeClr val="bg1"/>
                </a:solidFill>
              </a:rPr>
              <a:t>MRP: </a:t>
            </a:r>
            <a:r>
              <a:rPr lang="en-US" sz="2000" dirty="0" err="1" smtClean="0">
                <a:solidFill>
                  <a:schemeClr val="bg1"/>
                </a:solidFill>
              </a:rPr>
              <a:t>Rs</a:t>
            </a:r>
            <a:r>
              <a:rPr lang="en-US" sz="2000" dirty="0" smtClean="0">
                <a:solidFill>
                  <a:schemeClr val="bg1"/>
                </a:solidFill>
              </a:rPr>
              <a:t>. 150/-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1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6" r="4267"/>
          <a:stretch/>
        </p:blipFill>
        <p:spPr>
          <a:xfrm>
            <a:off x="-10919" y="0"/>
            <a:ext cx="12199744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5988" y="-22727"/>
            <a:ext cx="723901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44121"/>
            <a:ext cx="638752" cy="848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8" t="6556" r="20499" b="8020"/>
          <a:stretch/>
        </p:blipFill>
        <p:spPr>
          <a:xfrm>
            <a:off x="235987" y="1752600"/>
            <a:ext cx="2894155" cy="4915242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18212" y="152400"/>
            <a:ext cx="2057400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BABY BODY</a:t>
            </a:r>
            <a:endParaRPr lang="en-US" sz="2400" b="1" dirty="0">
              <a:ln w="3175">
                <a:noFill/>
              </a:ln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8212" y="732710"/>
            <a:ext cx="5105400" cy="12258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Massage Oil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8412" y="2133600"/>
            <a:ext cx="8077200" cy="2485787"/>
          </a:xfrm>
          <a:prstGeom prst="roundRect">
            <a:avLst/>
          </a:prstGeom>
          <a:solidFill>
            <a:schemeClr val="accent6">
              <a:lumMod val="75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well-known fact that massaging a baby daily is important as it helps strengthen their bones and provide nourishment.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Saarvasri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Baby Body Massage Oil is infused with herbs-based oil that helps nourish the baby's skin and promote overall growth and development. It deeply moisturizes and has anti-inflammatory properties to heal, soothe and helping them to have a good sleep. Use daily to protect your baby’s skin from dryness and retain moisture.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8412" y="4675584"/>
            <a:ext cx="8077200" cy="1191816"/>
          </a:xfrm>
          <a:prstGeom prst="roundRect">
            <a:avLst/>
          </a:prstGeom>
          <a:solidFill>
            <a:schemeClr val="accent6">
              <a:lumMod val="75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USE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oil into your hand. Rub both hands together to warm oil. Gently massage all over your baby’s body.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4600" y="5943600"/>
            <a:ext cx="8077200" cy="442674"/>
          </a:xfrm>
          <a:prstGeom prst="roundRect">
            <a:avLst/>
          </a:prstGeom>
          <a:solidFill>
            <a:schemeClr val="accent6">
              <a:lumMod val="75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Type: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 | 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Size: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ml  | 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MRP: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150/-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6" r="4267"/>
          <a:stretch/>
        </p:blipFill>
        <p:spPr>
          <a:xfrm>
            <a:off x="-10919" y="0"/>
            <a:ext cx="12199744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5988" y="-22727"/>
            <a:ext cx="723901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44121"/>
            <a:ext cx="638752" cy="848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6708" r="21429" b="8484"/>
          <a:stretch/>
        </p:blipFill>
        <p:spPr>
          <a:xfrm>
            <a:off x="235988" y="1783236"/>
            <a:ext cx="2810424" cy="4835813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18212" y="152400"/>
            <a:ext cx="1066800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BABY </a:t>
            </a:r>
            <a:endParaRPr lang="en-US" sz="2400" b="1" dirty="0">
              <a:ln w="3175">
                <a:noFill/>
              </a:ln>
              <a:solidFill>
                <a:schemeClr val="accent4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8212" y="732710"/>
            <a:ext cx="3352800" cy="12258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Hair Oil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8412" y="2133600"/>
            <a:ext cx="8077200" cy="2145268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Saarvasri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Baby Hair Oil helps nourish, protect and strengthen your baby's hair, keeping them soft and silky. It is a toxin-free combination of some powerful herbal oils and natural herbs like Black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Oil, Coconut Oil,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Anant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Bhringraj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Indrayan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Mehendi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Chameli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Brahmi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Sankhpushpi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Bahed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Malkangi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Bavchi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Neem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Karanj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protect delicate hair from damage and dryness.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8412" y="4495800"/>
            <a:ext cx="8077200" cy="119181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USE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oil to the baby’s scalp and gently massage with your fingertips in a circular motion.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4600" y="5943600"/>
            <a:ext cx="8077200" cy="442674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Type: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 | 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Size: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ml  | 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MRP: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150/-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2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6" r="4267"/>
          <a:stretch/>
        </p:blipFill>
        <p:spPr>
          <a:xfrm>
            <a:off x="-10919" y="0"/>
            <a:ext cx="12199744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5988" y="-22727"/>
            <a:ext cx="723901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44121"/>
            <a:ext cx="638752" cy="8487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10300" y="1447800"/>
            <a:ext cx="2362200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TOOTHPASTE</a:t>
            </a:r>
            <a:endParaRPr lang="en-US" sz="2400" b="1" dirty="0">
              <a:ln w="3175">
                <a:noFill/>
              </a:ln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3900" y="136849"/>
            <a:ext cx="4038600" cy="122586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2">
                    <a:lumMod val="75000"/>
                  </a:schemeClr>
                </a:solidFill>
                <a:latin typeface="Forte" pitchFamily="66" charset="0"/>
              </a:rPr>
              <a:t>Dant</a:t>
            </a:r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  <a:latin typeface="Forte" pitchFamily="66" charset="0"/>
              </a:rPr>
              <a:t> Kids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946" y="2209800"/>
            <a:ext cx="11552854" cy="7831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Saarvasri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Dant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Kids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Toothpaste contains some natural herbs that prevent cavities, bad breath and gingivitis. Its peculiarity is that if it is accidentally swallowed while brushing, it does not cause any harm.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4600" y="3200400"/>
            <a:ext cx="4267200" cy="1532334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HOW TO USE</a:t>
            </a:r>
          </a:p>
          <a:p>
            <a:pPr algn="just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Apply oil to the baby’s scalp and gently massage with your fingertips in a circular motion.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4600" y="4953000"/>
            <a:ext cx="4267200" cy="1123712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Product Type: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Toothpaste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Product Size: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100 ml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MRP: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Rs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. 119/-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b="22124"/>
          <a:stretch/>
        </p:blipFill>
        <p:spPr>
          <a:xfrm>
            <a:off x="457200" y="3194181"/>
            <a:ext cx="7071728" cy="317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9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1"/>
          <a:stretch/>
        </p:blipFill>
        <p:spPr>
          <a:xfrm>
            <a:off x="2741612" y="0"/>
            <a:ext cx="6858000" cy="6811450"/>
          </a:xfrm>
        </p:spPr>
      </p:pic>
    </p:spTree>
    <p:extLst>
      <p:ext uri="{BB962C8B-B14F-4D97-AF65-F5344CB8AC3E}">
        <p14:creationId xmlns:p14="http://schemas.microsoft.com/office/powerpoint/2010/main" val="8434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378</Words>
  <Application>Microsoft Office PowerPoint</Application>
  <PresentationFormat>Custom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2006-08-16T00:00:00Z</dcterms:created>
  <dcterms:modified xsi:type="dcterms:W3CDTF">2022-08-26T15:49:07Z</dcterms:modified>
</cp:coreProperties>
</file>