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9" r:id="rId3"/>
    <p:sldId id="260" r:id="rId4"/>
    <p:sldId id="261" r:id="rId5"/>
    <p:sldId id="263" r:id="rId6"/>
    <p:sldId id="262" r:id="rId7"/>
    <p:sldId id="264" r:id="rId8"/>
    <p:sldId id="267" r:id="rId9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9933"/>
    <a:srgbClr val="F6E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05" autoAdjust="0"/>
    <p:restoredTop sz="94624" autoAdjust="0"/>
  </p:normalViewPr>
  <p:slideViewPr>
    <p:cSldViewPr>
      <p:cViewPr>
        <p:scale>
          <a:sx n="90" d="100"/>
          <a:sy n="90" d="100"/>
        </p:scale>
        <p:origin x="-336" y="-14"/>
      </p:cViewPr>
      <p:guideLst>
        <p:guide orient="horz" pos="2160"/>
        <p:guide pos="3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4" y="1535113"/>
            <a:ext cx="538763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4" y="2174875"/>
            <a:ext cx="538763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2" y="273050"/>
            <a:ext cx="4010039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1"/>
            <a:ext cx="681389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2" y="1435101"/>
            <a:ext cx="401003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8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F5EF7-1317-4850-9621-4CEFB864DF29}" type="datetimeFigureOut">
              <a:rPr lang="en-US" smtClean="0"/>
              <a:pPr/>
              <a:t>17-Oct-22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F9E93-F4C3-4E7D-875D-7F6828003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20" name="Round Same Side Corner Rectangle 19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183830" y="1143000"/>
            <a:ext cx="7821163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BIO-MAGNETIC MATTRESS</a:t>
            </a:r>
            <a:endParaRPr lang="en-US" sz="5400" b="1" dirty="0">
              <a:ln w="11430"/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WhatsApp_Image_2021-07-15_at_20.28.43-removebg-preview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82154" y="1676399"/>
            <a:ext cx="5624514" cy="480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878836"/>
      </p:ext>
    </p:extLst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320456" y="304800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  <a:t>What is Magnetic Energy?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25" name="Picture 12" descr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77810" y="2362200"/>
            <a:ext cx="3696854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Rectangle 25"/>
          <p:cNvSpPr/>
          <p:nvPr/>
        </p:nvSpPr>
        <p:spPr>
          <a:xfrm>
            <a:off x="711015" y="2125582"/>
            <a:ext cx="6094413" cy="29177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71500" lvl="0" indent="-2286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000" dirty="0" smtClean="0">
                <a:solidFill>
                  <a:srgbClr val="FFC000"/>
                </a:solidFill>
                <a:latin typeface="Arial Black" pitchFamily="34" charset="0"/>
              </a:rPr>
              <a:t>Magnetic </a:t>
            </a:r>
            <a:r>
              <a:rPr lang="en-US" sz="2000" dirty="0">
                <a:solidFill>
                  <a:srgbClr val="FFC000"/>
                </a:solidFill>
                <a:latin typeface="Arial Black" pitchFamily="34" charset="0"/>
              </a:rPr>
              <a:t>Energy</a:t>
            </a:r>
            <a:r>
              <a:rPr lang="en-US" sz="2000" i="1" dirty="0" smtClean="0">
                <a:solidFill>
                  <a:srgbClr val="FFC000"/>
                </a:solidFill>
                <a:latin typeface="Futura XBlk BT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once an ancient mystery, is now recognized as the strongest natural force in the universe</a:t>
            </a:r>
            <a:r>
              <a:rPr lang="en-US" sz="2000" dirty="0">
                <a:solidFill>
                  <a:schemeClr val="bg1"/>
                </a:solidFill>
                <a:latin typeface="Arial Black" pitchFamily="34" charset="0"/>
              </a:rPr>
              <a:t>. </a:t>
            </a:r>
          </a:p>
          <a:p>
            <a:pPr marL="571500" lvl="0" indent="-2286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dirty="0">
                <a:solidFill>
                  <a:srgbClr val="FFC000"/>
                </a:solidFill>
                <a:latin typeface="Arial Black" pitchFamily="34" charset="0"/>
              </a:rPr>
              <a:t>Our Earth</a:t>
            </a:r>
            <a:r>
              <a:rPr lang="en-US" dirty="0">
                <a:solidFill>
                  <a:srgbClr val="FFC000"/>
                </a:solidFill>
                <a:latin typeface="Futura XBlk BT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is a giant magnet and all life developed under the influence of the earth’s magnetic field. </a:t>
            </a:r>
          </a:p>
          <a:p>
            <a:pPr marL="571500" lvl="0" indent="-228600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dirty="0">
                <a:solidFill>
                  <a:srgbClr val="FFC000"/>
                </a:solidFill>
                <a:latin typeface="Arial Black" pitchFamily="34" charset="0"/>
              </a:rPr>
              <a:t>Magnetic Energy</a:t>
            </a:r>
            <a:r>
              <a:rPr lang="en-US" dirty="0">
                <a:solidFill>
                  <a:srgbClr val="FFC000"/>
                </a:solidFill>
                <a:latin typeface="Futura XBlk BT"/>
              </a:rPr>
              <a:t> </a:t>
            </a: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permeates everything in our universe, from the vast reaches of outer space to each microscopic cell in our body.</a:t>
            </a:r>
            <a:r>
              <a:rPr lang="en-US" dirty="0">
                <a:solidFill>
                  <a:schemeClr val="bg1"/>
                </a:solidFill>
                <a:latin typeface="Futura XBlk BT"/>
              </a:rPr>
              <a:t> </a:t>
            </a:r>
            <a:endParaRPr lang="en-US" i="1" dirty="0">
              <a:solidFill>
                <a:schemeClr val="bg1"/>
              </a:solidFill>
              <a:latin typeface="Futura XBlk BT"/>
            </a:endParaRPr>
          </a:p>
        </p:txBody>
      </p:sp>
      <p:sp>
        <p:nvSpPr>
          <p:cNvPr id="10" name="Round Same Side Corner Rectangle 9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609441" y="152400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  <a:t>Our Body Needs</a:t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  <a:t>Magnetic Energy!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609441" y="1600201"/>
            <a:ext cx="426608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  <a:sym typeface="PressWriter Symbols" pitchFamily="2" charset="2"/>
              </a:rPr>
              <a:t>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Each cell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has a positive &amp; a negative field in the DNA.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  <a:sym typeface="PressWriter Symbols" pitchFamily="2" charset="2"/>
              </a:rPr>
              <a:t>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Cell division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is a process responsible for keeping the body healthy &amp; rejuvenated.</a:t>
            </a:r>
          </a:p>
          <a:p>
            <a:pPr marL="228600" marR="0" lvl="0" indent="-228600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  <a:sym typeface="PressWriter Symbols" pitchFamily="2" charset="2"/>
              </a:rPr>
              <a:t>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The force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which activates the formation and division of cells is magnetic energy.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Content Placeholder 3"/>
          <p:cNvSpPr txBox="1">
            <a:spLocks/>
          </p:cNvSpPr>
          <p:nvPr/>
        </p:nvSpPr>
        <p:spPr>
          <a:xfrm>
            <a:off x="7618016" y="1524000"/>
            <a:ext cx="4570809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  <a:sym typeface="PressWriter Symbols" pitchFamily="2" charset="2"/>
              </a:rPr>
              <a:t>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The proper function 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and interaction of all organs and systems in the body depend on the constant presence of adequate magnetic energy.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  <a:sym typeface="PressWriter Symbols" pitchFamily="2" charset="2"/>
              </a:rPr>
              <a:t>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Magnetism is essential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for the body’s electromagnetic activity and plays a major role in health and disease.</a:t>
            </a:r>
          </a:p>
        </p:txBody>
      </p:sp>
      <p:pic>
        <p:nvPicPr>
          <p:cNvPr id="17" name="Picture 11" descr="j012977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55997" y="1447800"/>
            <a:ext cx="306201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4062942" y="5972176"/>
            <a:ext cx="4266089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dirty="0">
                <a:solidFill>
                  <a:schemeClr val="bg1"/>
                </a:solidFill>
                <a:latin typeface="Humnst777 Blk BT"/>
              </a:rPr>
              <a:t>Your Body Is An</a:t>
            </a:r>
          </a:p>
          <a:p>
            <a:pPr algn="ctr"/>
            <a:r>
              <a:rPr lang="en-US" sz="1600" dirty="0">
                <a:solidFill>
                  <a:schemeClr val="bg1"/>
                </a:solidFill>
                <a:latin typeface="Humnst777 Blk BT"/>
              </a:rPr>
              <a:t>Electro-Magnetic System</a:t>
            </a:r>
          </a:p>
        </p:txBody>
      </p:sp>
      <p:sp>
        <p:nvSpPr>
          <p:cNvPr id="13" name="Round Same Side Corner Rectangle 12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117309" y="685800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  <a:t>Bio-Magnetism – The Science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828324" y="2438401"/>
            <a:ext cx="9040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Bio-magnetism is the science of applying a supplementary magnetic field to living </a:t>
            </a:r>
            <a:r>
              <a:rPr lang="en-US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Arial Black" pitchFamily="34" charset="0"/>
              </a:rPr>
              <a:t>organisms.</a:t>
            </a:r>
            <a:endParaRPr lang="en-US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bg1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828324" y="3200400"/>
            <a:ext cx="9852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The principal of bio-magnetism dates back thousands of years and was practiced and described by ancient civilizations thousands of years ago.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828324" y="4191001"/>
            <a:ext cx="97510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dirty="0">
                <a:solidFill>
                  <a:schemeClr val="bg1"/>
                </a:solidFill>
                <a:latin typeface="Arial Black" pitchFamily="34" charset="0"/>
              </a:rPr>
              <a:t>Today, we are at an exciting junction in the evolution of health care as bio-magnetic therapy is fast becoming one of the most promising new therapeutic interventions.</a:t>
            </a:r>
          </a:p>
        </p:txBody>
      </p:sp>
      <p:sp>
        <p:nvSpPr>
          <p:cNvPr id="11" name="Round Same Side Corner Rectangle 10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3" name="Title 1"/>
          <p:cNvSpPr txBox="1">
            <a:spLocks/>
          </p:cNvSpPr>
          <p:nvPr/>
        </p:nvSpPr>
        <p:spPr>
          <a:xfrm>
            <a:off x="1117309" y="685800"/>
            <a:ext cx="109699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umnst777 Blk BT" pitchFamily="34" charset="0"/>
                <a:ea typeface="+mj-ea"/>
                <a:cs typeface="+mj-cs"/>
              </a:rPr>
              <a:t>SAARVASRI HAS INTRODUCED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721" y="1524000"/>
            <a:ext cx="12188825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BIO-MAGNETIC MATTRESS</a:t>
            </a:r>
            <a:endParaRPr lang="en-US" sz="5400" b="1" dirty="0">
              <a:ln w="11430"/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11" descr="WhatsApp_Image_2021-07-15_at_20.28.43-removebg-previe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5178" y="2133600"/>
            <a:ext cx="6846980" cy="5044848"/>
          </a:xfrm>
          <a:prstGeom prst="rect">
            <a:avLst/>
          </a:prstGeom>
        </p:spPr>
      </p:pic>
      <p:sp>
        <p:nvSpPr>
          <p:cNvPr id="10" name="Round Same Side Corner Rectangle 9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logo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2030" y="381000"/>
            <a:ext cx="11680957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tIns="91440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defRPr/>
            </a:pPr>
            <a:r>
              <a:rPr lang="en-US" sz="3200" u="sng" dirty="0" smtClean="0">
                <a:solidFill>
                  <a:schemeClr val="bg1"/>
                </a:solidFill>
                <a:latin typeface="Arial" charset="0"/>
              </a:rPr>
              <a:t>                             Helps</a:t>
            </a:r>
            <a:r>
              <a:rPr lang="en-US" sz="3200" u="sng" dirty="0">
                <a:solidFill>
                  <a:schemeClr val="bg1"/>
                </a:solidFill>
                <a:latin typeface="Arial" charset="0"/>
              </a:rPr>
              <a:t>: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Regulates Blood Circulation.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 smtClean="0">
                <a:solidFill>
                  <a:schemeClr val="bg1"/>
                </a:solidFill>
                <a:latin typeface="Arial" charset="0"/>
              </a:rPr>
              <a:t>Arthritis</a:t>
            </a:r>
            <a:endParaRPr lang="en-US" sz="2400" dirty="0">
              <a:solidFill>
                <a:schemeClr val="bg1"/>
              </a:solidFill>
              <a:latin typeface="Arial" charset="0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Headache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Shoulder ache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Reduce joint pain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Reduce discomfort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Reduce waste products from the blood </a:t>
            </a: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(i.e. Lactic</a:t>
            </a:r>
            <a:br>
              <a:rPr lang="en-US" sz="1600" b="1" dirty="0">
                <a:solidFill>
                  <a:schemeClr val="bg1"/>
                </a:solidFill>
                <a:latin typeface="Arial" charset="0"/>
              </a:rPr>
            </a:br>
            <a:r>
              <a:rPr lang="en-US" sz="1600" b="1" dirty="0">
                <a:solidFill>
                  <a:schemeClr val="bg1"/>
                </a:solidFill>
                <a:latin typeface="Arial" charset="0"/>
              </a:rPr>
              <a:t>Acid, calcium, cholesterol and fat deposit</a:t>
            </a:r>
            <a:r>
              <a:rPr lang="en-US" sz="2400" b="1" dirty="0">
                <a:solidFill>
                  <a:schemeClr val="bg1"/>
                </a:solidFill>
                <a:latin typeface="Arial" charset="0"/>
              </a:rPr>
              <a:t>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Weight loss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Concentration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75000"/>
              <a:buFont typeface="Wingdings" pitchFamily="2" charset="2"/>
              <a:buChar char="l"/>
              <a:defRPr/>
            </a:pPr>
            <a:r>
              <a:rPr lang="en-US" sz="2400" dirty="0">
                <a:solidFill>
                  <a:schemeClr val="bg1"/>
                </a:solidFill>
                <a:latin typeface="Arial" charset="0"/>
              </a:rPr>
              <a:t>Regenerate the damage cells and increase metabolism</a:t>
            </a:r>
            <a:endParaRPr lang="th-TH" sz="2400" dirty="0">
              <a:solidFill>
                <a:schemeClr val="bg1"/>
              </a:solidFill>
              <a:latin typeface="Arial" charset="0"/>
              <a:cs typeface="FreesiaUPC" pitchFamily="34" charset="-34"/>
            </a:endParaRPr>
          </a:p>
        </p:txBody>
      </p:sp>
      <p:sp>
        <p:nvSpPr>
          <p:cNvPr id="8" name="Round Same Side Corner Rectangle 7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828324" y="1905000"/>
            <a:ext cx="103605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>
              <a:solidFill>
                <a:schemeClr val="bg1"/>
              </a:solidFill>
            </a:endParaRPr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chemeClr val="bg1"/>
                </a:solidFill>
              </a:rPr>
              <a:t>Pacemaker user</a:t>
            </a:r>
          </a:p>
          <a:p>
            <a:pPr marL="342900" indent="-342900">
              <a:buAutoNum type="arabicParenR"/>
            </a:pPr>
            <a:r>
              <a:rPr lang="en-US" sz="2400" b="1" dirty="0">
                <a:solidFill>
                  <a:schemeClr val="bg1"/>
                </a:solidFill>
              </a:rPr>
              <a:t>P</a:t>
            </a:r>
            <a:r>
              <a:rPr lang="en-US" sz="2400" b="1" dirty="0" smtClean="0">
                <a:solidFill>
                  <a:schemeClr val="bg1"/>
                </a:solidFill>
              </a:rPr>
              <a:t>regnant women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chemeClr val="bg1"/>
                </a:solidFill>
              </a:rPr>
              <a:t>Electronics </a:t>
            </a:r>
            <a:r>
              <a:rPr lang="en-US" sz="2400" b="1" dirty="0" err="1" smtClean="0">
                <a:solidFill>
                  <a:schemeClr val="bg1"/>
                </a:solidFill>
              </a:rPr>
              <a:t>diflibitore</a:t>
            </a:r>
            <a:r>
              <a:rPr lang="en-US" sz="2400" b="1" dirty="0" smtClean="0">
                <a:solidFill>
                  <a:schemeClr val="bg1"/>
                </a:solidFill>
              </a:rPr>
              <a:t> insulin pump user</a:t>
            </a:r>
          </a:p>
          <a:p>
            <a:pPr marL="342900" indent="-342900">
              <a:buAutoNum type="arabicParenR"/>
            </a:pPr>
            <a:r>
              <a:rPr lang="en-US" sz="2400" b="1" dirty="0" smtClean="0">
                <a:solidFill>
                  <a:schemeClr val="bg1"/>
                </a:solidFill>
              </a:rPr>
              <a:t>Keep away all electronics goods E.g. Mobiles &amp; Laptops</a:t>
            </a:r>
          </a:p>
          <a:p>
            <a:pPr marL="342900" indent="-342900">
              <a:buAutoNum type="arabicParenR"/>
            </a:pPr>
            <a:r>
              <a:rPr lang="en-US" sz="2400" b="1" dirty="0">
                <a:solidFill>
                  <a:schemeClr val="bg1"/>
                </a:solidFill>
              </a:rPr>
              <a:t>K</a:t>
            </a:r>
            <a:r>
              <a:rPr lang="en-US" sz="2400" b="1" dirty="0" smtClean="0">
                <a:solidFill>
                  <a:schemeClr val="bg1"/>
                </a:solidFill>
              </a:rPr>
              <a:t>eep always liquid material like water, juice, tea &amp; coffee etc.</a:t>
            </a:r>
          </a:p>
          <a:p>
            <a:pPr marL="342900" indent="-342900">
              <a:buAutoNum type="arabicParenR"/>
            </a:pPr>
            <a:r>
              <a:rPr lang="en-US" sz="2400" b="1" dirty="0">
                <a:solidFill>
                  <a:schemeClr val="bg1"/>
                </a:solidFill>
              </a:rPr>
              <a:t>U</a:t>
            </a:r>
            <a:r>
              <a:rPr lang="en-US" sz="2400" b="1" dirty="0" smtClean="0">
                <a:solidFill>
                  <a:schemeClr val="bg1"/>
                </a:solidFill>
              </a:rPr>
              <a:t>se 4 hours per day for 2 days only in case any improvement reaction occur</a:t>
            </a:r>
          </a:p>
          <a:p>
            <a:pPr marL="342900" indent="-342900">
              <a:buAutoNum type="arabicParenR"/>
            </a:pPr>
            <a:r>
              <a:rPr lang="en-US" sz="2400" b="1" dirty="0">
                <a:solidFill>
                  <a:schemeClr val="bg1"/>
                </a:solidFill>
              </a:rPr>
              <a:t>K</a:t>
            </a:r>
            <a:r>
              <a:rPr lang="en-US" sz="2400" b="1" dirty="0" smtClean="0">
                <a:solidFill>
                  <a:schemeClr val="bg1"/>
                </a:solidFill>
              </a:rPr>
              <a:t>eep bio mattress &amp; pillow from water &amp; hot objects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929897" y="1524001"/>
            <a:ext cx="117825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</a:rPr>
              <a:t>Warning/who shouldn't use bio magnetic products</a:t>
            </a:r>
          </a:p>
        </p:txBody>
      </p:sp>
      <p:sp>
        <p:nvSpPr>
          <p:cNvPr id="10" name="Round Same Side Corner Rectangle 9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732212" y="2794337"/>
            <a:ext cx="543485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THANK YOU</a:t>
            </a:r>
            <a:endParaRPr lang="en-US" sz="6000" b="1" dirty="0">
              <a:solidFill>
                <a:schemeClr val="bg1"/>
              </a:solidFill>
            </a:endParaRPr>
          </a:p>
        </p:txBody>
      </p:sp>
      <p:sp>
        <p:nvSpPr>
          <p:cNvPr id="9" name="Round Same Side Corner Rectangle 8"/>
          <p:cNvSpPr/>
          <p:nvPr/>
        </p:nvSpPr>
        <p:spPr>
          <a:xfrm rot="10800000">
            <a:off x="304721" y="0"/>
            <a:ext cx="608091" cy="762000"/>
          </a:xfrm>
          <a:prstGeom prst="round2Same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5507" y="50800"/>
            <a:ext cx="506518" cy="660399"/>
          </a:xfrm>
          <a:prstGeom prst="rect">
            <a:avLst/>
          </a:prstGeom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330</Words>
  <Application>Microsoft Office PowerPoint</Application>
  <PresentationFormat>Custom</PresentationFormat>
  <Paragraphs>40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32</cp:revision>
  <dcterms:created xsi:type="dcterms:W3CDTF">2021-07-17T12:40:18Z</dcterms:created>
  <dcterms:modified xsi:type="dcterms:W3CDTF">2022-10-17T10:49:34Z</dcterms:modified>
</cp:coreProperties>
</file>