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58" r:id="rId5"/>
    <p:sldId id="259" r:id="rId6"/>
    <p:sldId id="280" r:id="rId7"/>
    <p:sldId id="281" r:id="rId8"/>
    <p:sldId id="260" r:id="rId9"/>
    <p:sldId id="263" r:id="rId10"/>
    <p:sldId id="261" r:id="rId11"/>
    <p:sldId id="262" r:id="rId12"/>
    <p:sldId id="264" r:id="rId13"/>
    <p:sldId id="274" r:id="rId14"/>
    <p:sldId id="270" r:id="rId15"/>
    <p:sldId id="271" r:id="rId16"/>
    <p:sldId id="269" r:id="rId17"/>
    <p:sldId id="272" r:id="rId18"/>
    <p:sldId id="266" r:id="rId19"/>
    <p:sldId id="267" r:id="rId20"/>
    <p:sldId id="268" r:id="rId21"/>
    <p:sldId id="276" r:id="rId22"/>
    <p:sldId id="273" r:id="rId23"/>
    <p:sldId id="277" r:id="rId24"/>
    <p:sldId id="275" r:id="rId25"/>
    <p:sldId id="278" r:id="rId2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7908"/>
    <a:srgbClr val="EEB500"/>
    <a:srgbClr val="662802"/>
    <a:srgbClr val="A25D00"/>
    <a:srgbClr val="C80000"/>
    <a:srgbClr val="DE0000"/>
    <a:srgbClr val="FFE5E5"/>
    <a:srgbClr val="FFC9C9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691" y="-91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5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24-Apr-23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24-Apr-23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4"/>
          <a:stretch/>
        </p:blipFill>
        <p:spPr>
          <a:xfrm>
            <a:off x="-1" y="3110"/>
            <a:ext cx="12188825" cy="6854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r="10760"/>
          <a:stretch/>
        </p:blipFill>
        <p:spPr>
          <a:xfrm>
            <a:off x="-1" y="1549884"/>
            <a:ext cx="12188824" cy="37613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522911" y="-154342"/>
            <a:ext cx="1142998" cy="16021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34" y="32657"/>
            <a:ext cx="1008553" cy="13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220" y="34210"/>
            <a:ext cx="5890382" cy="6854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0212" y="5899562"/>
            <a:ext cx="2209800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 Type: </a:t>
            </a:r>
            <a:r>
              <a:rPr lang="en-US" sz="1600" dirty="0" smtClean="0"/>
              <a:t>Powder</a:t>
            </a:r>
            <a:endParaRPr lang="en-US" sz="1600" dirty="0"/>
          </a:p>
          <a:p>
            <a:r>
              <a:rPr lang="en-US" sz="1600" b="1" dirty="0"/>
              <a:t>Pack Size: </a:t>
            </a:r>
            <a:r>
              <a:rPr lang="en-US" sz="1600" dirty="0" smtClean="0"/>
              <a:t>100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gm</a:t>
            </a:r>
            <a:endParaRPr lang="en-US" sz="1600" dirty="0"/>
          </a:p>
          <a:p>
            <a:r>
              <a:rPr lang="en-US" sz="1600" b="1" dirty="0"/>
              <a:t>MRP: </a:t>
            </a:r>
            <a:r>
              <a:rPr lang="en-US" sz="1600" dirty="0" err="1"/>
              <a:t>Rs</a:t>
            </a:r>
            <a:r>
              <a:rPr lang="en-US" sz="1600" dirty="0"/>
              <a:t>. 6</a:t>
            </a:r>
            <a:r>
              <a:rPr lang="en-US" sz="1600" dirty="0" smtClean="0"/>
              <a:t>0/-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8524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67" y="34210"/>
            <a:ext cx="5569088" cy="6854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7812" y="5899562"/>
            <a:ext cx="2209800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 Type: </a:t>
            </a:r>
            <a:r>
              <a:rPr lang="en-US" sz="1600" dirty="0" smtClean="0"/>
              <a:t>Powder</a:t>
            </a:r>
            <a:endParaRPr lang="en-US" sz="1600" dirty="0"/>
          </a:p>
          <a:p>
            <a:r>
              <a:rPr lang="en-US" sz="1600" b="1" dirty="0"/>
              <a:t>Pack Size: </a:t>
            </a:r>
            <a:r>
              <a:rPr lang="en-US" sz="1600" dirty="0" smtClean="0"/>
              <a:t>100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gm</a:t>
            </a:r>
            <a:endParaRPr lang="en-US" sz="1600" dirty="0"/>
          </a:p>
          <a:p>
            <a:r>
              <a:rPr lang="en-US" sz="1600" b="1" dirty="0"/>
              <a:t>MRP: </a:t>
            </a:r>
            <a:r>
              <a:rPr lang="en-US" sz="1600" dirty="0" err="1"/>
              <a:t>Rs</a:t>
            </a:r>
            <a:r>
              <a:rPr lang="en-US" sz="1600" dirty="0"/>
              <a:t>. </a:t>
            </a:r>
            <a:r>
              <a:rPr lang="en-US" sz="1600" dirty="0" smtClean="0"/>
              <a:t>65/-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960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12" y="4664"/>
            <a:ext cx="6248399" cy="6818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8812" y="5899562"/>
            <a:ext cx="2209800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 Type: </a:t>
            </a:r>
            <a:r>
              <a:rPr lang="en-US" sz="1600" dirty="0" smtClean="0"/>
              <a:t>Powder</a:t>
            </a:r>
            <a:endParaRPr lang="en-US" sz="1600" dirty="0"/>
          </a:p>
          <a:p>
            <a:r>
              <a:rPr lang="en-US" sz="1600" b="1" dirty="0"/>
              <a:t>Pack Size: </a:t>
            </a:r>
            <a:r>
              <a:rPr lang="en-US" sz="1600" dirty="0" smtClean="0"/>
              <a:t>100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gm</a:t>
            </a:r>
            <a:endParaRPr lang="en-US" sz="1600" dirty="0"/>
          </a:p>
          <a:p>
            <a:r>
              <a:rPr lang="en-US" sz="1600" b="1" dirty="0"/>
              <a:t>MRP: </a:t>
            </a:r>
            <a:r>
              <a:rPr lang="en-US" sz="1600" dirty="0" err="1"/>
              <a:t>Rs</a:t>
            </a:r>
            <a:r>
              <a:rPr lang="en-US" sz="1600" dirty="0"/>
              <a:t>. 5</a:t>
            </a:r>
            <a:r>
              <a:rPr lang="en-US" sz="1600" dirty="0" smtClean="0"/>
              <a:t>0/-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637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607" y="15550"/>
            <a:ext cx="59953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7812" y="5899562"/>
            <a:ext cx="2209800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 Type: </a:t>
            </a:r>
            <a:r>
              <a:rPr lang="en-US" sz="1600" dirty="0" smtClean="0"/>
              <a:t>Powder</a:t>
            </a:r>
            <a:endParaRPr lang="en-US" sz="1600" dirty="0"/>
          </a:p>
          <a:p>
            <a:r>
              <a:rPr lang="en-US" sz="1600" b="1" dirty="0"/>
              <a:t>Pack Size: </a:t>
            </a:r>
            <a:r>
              <a:rPr lang="en-US" sz="1600" dirty="0" smtClean="0"/>
              <a:t>100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gm</a:t>
            </a:r>
            <a:endParaRPr lang="en-US" sz="1600" dirty="0"/>
          </a:p>
          <a:p>
            <a:r>
              <a:rPr lang="en-US" sz="1600" b="1" dirty="0"/>
              <a:t>MRP: </a:t>
            </a:r>
            <a:r>
              <a:rPr lang="en-US" sz="1600" dirty="0" err="1"/>
              <a:t>Rs</a:t>
            </a:r>
            <a:r>
              <a:rPr lang="en-US" sz="1600" dirty="0"/>
              <a:t>. </a:t>
            </a:r>
            <a:r>
              <a:rPr lang="en-US" sz="1600" dirty="0" smtClean="0"/>
              <a:t>150/-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74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12" y="4664"/>
            <a:ext cx="6248400" cy="6818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6412" y="5899562"/>
            <a:ext cx="2209800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 Type: </a:t>
            </a:r>
            <a:r>
              <a:rPr lang="en-US" sz="1600" dirty="0" smtClean="0"/>
              <a:t>Powder</a:t>
            </a:r>
            <a:endParaRPr lang="en-US" sz="1600" dirty="0"/>
          </a:p>
          <a:p>
            <a:r>
              <a:rPr lang="en-US" sz="1600" b="1" dirty="0"/>
              <a:t>Pack Size: </a:t>
            </a:r>
            <a:r>
              <a:rPr lang="en-US" sz="1600" dirty="0" smtClean="0"/>
              <a:t>100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gm</a:t>
            </a:r>
            <a:endParaRPr lang="en-US" sz="1600" dirty="0"/>
          </a:p>
          <a:p>
            <a:r>
              <a:rPr lang="en-US" sz="1600" b="1" dirty="0"/>
              <a:t>MRP: </a:t>
            </a:r>
            <a:r>
              <a:rPr lang="en-US" sz="1600" dirty="0" err="1"/>
              <a:t>Rs</a:t>
            </a:r>
            <a:r>
              <a:rPr lang="en-US" sz="1600" dirty="0"/>
              <a:t>. 9</a:t>
            </a:r>
            <a:r>
              <a:rPr lang="en-US" sz="1600" dirty="0" smtClean="0"/>
              <a:t>0/-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8062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12" y="39187"/>
            <a:ext cx="6248400" cy="6749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6412" y="5899562"/>
            <a:ext cx="2209800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 Type: </a:t>
            </a:r>
            <a:r>
              <a:rPr lang="en-US" sz="1600" dirty="0" smtClean="0"/>
              <a:t>Powder</a:t>
            </a:r>
            <a:endParaRPr lang="en-US" sz="1600" dirty="0"/>
          </a:p>
          <a:p>
            <a:r>
              <a:rPr lang="en-US" sz="1600" b="1" dirty="0"/>
              <a:t>Pack Size: </a:t>
            </a:r>
            <a:r>
              <a:rPr lang="en-US" sz="1600" dirty="0" smtClean="0"/>
              <a:t>100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gm</a:t>
            </a:r>
            <a:endParaRPr lang="en-US" sz="1600" dirty="0"/>
          </a:p>
          <a:p>
            <a:r>
              <a:rPr lang="en-US" sz="1600" b="1" dirty="0"/>
              <a:t>MRP: </a:t>
            </a:r>
            <a:r>
              <a:rPr lang="en-US" sz="1600" dirty="0" err="1"/>
              <a:t>Rs</a:t>
            </a:r>
            <a:r>
              <a:rPr lang="en-US" sz="1600" dirty="0"/>
              <a:t>. </a:t>
            </a:r>
            <a:r>
              <a:rPr lang="en-US" sz="1600" dirty="0" smtClean="0"/>
              <a:t>75/-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07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301" y="30460"/>
            <a:ext cx="5618219" cy="6784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4012" y="5899562"/>
            <a:ext cx="2209800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 Type: </a:t>
            </a:r>
            <a:r>
              <a:rPr lang="en-US" sz="1600" dirty="0" smtClean="0"/>
              <a:t>Powder</a:t>
            </a:r>
            <a:endParaRPr lang="en-US" sz="1600" dirty="0"/>
          </a:p>
          <a:p>
            <a:r>
              <a:rPr lang="en-US" sz="1600" b="1" dirty="0"/>
              <a:t>Pack Size: </a:t>
            </a:r>
            <a:r>
              <a:rPr lang="en-US" sz="1600" dirty="0" smtClean="0"/>
              <a:t>100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gm</a:t>
            </a:r>
            <a:endParaRPr lang="en-US" sz="1600" dirty="0"/>
          </a:p>
          <a:p>
            <a:r>
              <a:rPr lang="en-US" sz="1600" b="1" dirty="0"/>
              <a:t>MRP: </a:t>
            </a:r>
            <a:r>
              <a:rPr lang="en-US" sz="1600" dirty="0" err="1"/>
              <a:t>Rs</a:t>
            </a:r>
            <a:r>
              <a:rPr lang="en-US" sz="1600" dirty="0"/>
              <a:t>. 8</a:t>
            </a:r>
            <a:r>
              <a:rPr lang="en-US" sz="1600" dirty="0" smtClean="0"/>
              <a:t>5/-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7458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5550"/>
            <a:ext cx="660618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8812" y="5899562"/>
            <a:ext cx="2209800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 Type: </a:t>
            </a:r>
            <a:r>
              <a:rPr lang="en-US" sz="1600" dirty="0" smtClean="0"/>
              <a:t>Powder</a:t>
            </a:r>
            <a:endParaRPr lang="en-US" sz="1600" dirty="0"/>
          </a:p>
          <a:p>
            <a:r>
              <a:rPr lang="en-US" sz="1600" b="1" dirty="0"/>
              <a:t>Pack Size: </a:t>
            </a:r>
            <a:r>
              <a:rPr lang="en-US" sz="1600" dirty="0" smtClean="0"/>
              <a:t>100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gm</a:t>
            </a:r>
            <a:endParaRPr lang="en-US" sz="1600" dirty="0"/>
          </a:p>
          <a:p>
            <a:r>
              <a:rPr lang="en-US" sz="1600" b="1" dirty="0"/>
              <a:t>MRP: </a:t>
            </a:r>
            <a:r>
              <a:rPr lang="en-US" sz="1600" dirty="0" err="1"/>
              <a:t>Rs</a:t>
            </a:r>
            <a:r>
              <a:rPr lang="en-US" sz="1600" dirty="0"/>
              <a:t>. </a:t>
            </a:r>
            <a:r>
              <a:rPr lang="en-US" sz="1600" dirty="0" smtClean="0"/>
              <a:t>75/-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090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40" y="4664"/>
            <a:ext cx="5582542" cy="6818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7812" y="5899562"/>
            <a:ext cx="2209800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 Type: </a:t>
            </a:r>
            <a:r>
              <a:rPr lang="en-US" sz="1600" dirty="0" smtClean="0"/>
              <a:t>Powder</a:t>
            </a:r>
            <a:endParaRPr lang="en-US" sz="1600" dirty="0"/>
          </a:p>
          <a:p>
            <a:r>
              <a:rPr lang="en-US" sz="1600" b="1" dirty="0"/>
              <a:t>Pack Size: </a:t>
            </a:r>
            <a:r>
              <a:rPr lang="en-US" sz="1600" dirty="0" smtClean="0"/>
              <a:t>100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gm</a:t>
            </a:r>
            <a:endParaRPr lang="en-US" sz="1600" dirty="0"/>
          </a:p>
          <a:p>
            <a:r>
              <a:rPr lang="en-US" sz="1600" b="1" dirty="0"/>
              <a:t>MRP: </a:t>
            </a:r>
            <a:r>
              <a:rPr lang="en-US" sz="1600" dirty="0" err="1"/>
              <a:t>Rs</a:t>
            </a:r>
            <a:r>
              <a:rPr lang="en-US" sz="1600" dirty="0"/>
              <a:t>. 8</a:t>
            </a:r>
            <a:r>
              <a:rPr lang="en-US" sz="1600" dirty="0" smtClean="0"/>
              <a:t>5/-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6824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11" y="4664"/>
            <a:ext cx="6248400" cy="68358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8812" y="5899562"/>
            <a:ext cx="2209800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 Type: </a:t>
            </a:r>
            <a:r>
              <a:rPr lang="en-US" sz="1600" dirty="0" smtClean="0"/>
              <a:t>Powder</a:t>
            </a:r>
            <a:endParaRPr lang="en-US" sz="1600" dirty="0"/>
          </a:p>
          <a:p>
            <a:r>
              <a:rPr lang="en-US" sz="1600" b="1" dirty="0"/>
              <a:t>Pack Size: </a:t>
            </a:r>
            <a:r>
              <a:rPr lang="en-US" sz="1600" dirty="0" smtClean="0"/>
              <a:t>100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gm</a:t>
            </a:r>
            <a:endParaRPr lang="en-US" sz="1600" dirty="0"/>
          </a:p>
          <a:p>
            <a:r>
              <a:rPr lang="en-US" sz="1600" b="1" dirty="0"/>
              <a:t>MRP: </a:t>
            </a:r>
            <a:r>
              <a:rPr lang="en-US" sz="1600" dirty="0" err="1"/>
              <a:t>Rs</a:t>
            </a:r>
            <a:r>
              <a:rPr lang="en-US" sz="1600" dirty="0"/>
              <a:t>. 8</a:t>
            </a:r>
            <a:r>
              <a:rPr lang="en-US" sz="1600" dirty="0" smtClean="0"/>
              <a:t>5/-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724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78" y="1507093"/>
            <a:ext cx="4490025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100039" y="-152400"/>
            <a:ext cx="5928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FFE5E5"/>
                </a:solidFill>
                <a:latin typeface="Vivaldi" pitchFamily="66" charset="0"/>
              </a:rPr>
              <a:t>Ganoder</a:t>
            </a:r>
            <a:endParaRPr lang="en-US" sz="9600" b="1" dirty="0">
              <a:solidFill>
                <a:srgbClr val="FFE5E5"/>
              </a:solidFill>
              <a:latin typeface="Vivaldi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8012" y="9245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Forte" pitchFamily="66" charset="0"/>
              </a:rPr>
              <a:t>Coffee with </a:t>
            </a:r>
            <a:r>
              <a:rPr lang="en-US" sz="2800" dirty="0" err="1" smtClean="0">
                <a:solidFill>
                  <a:schemeClr val="bg1"/>
                </a:solidFill>
                <a:latin typeface="Forte" pitchFamily="66" charset="0"/>
              </a:rPr>
              <a:t>Ganoderma</a:t>
            </a:r>
            <a:endParaRPr lang="en-US" sz="2800" dirty="0">
              <a:solidFill>
                <a:schemeClr val="bg1"/>
              </a:solidFill>
              <a:latin typeface="Forte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2329" y="1600200"/>
            <a:ext cx="7679484" cy="160043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</a:t>
            </a:r>
          </a:p>
          <a:p>
            <a:pPr algn="just"/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Ganoder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in 1 instant premix coffee is a powdered drink mix that typically contains instant coffee and the powdered extract of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Ganoderma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lucidum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medicinal mushroom also known as "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reishi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or "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Lingzhi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 Other ingredients, such as sugar, non-dairy creamer, and herbs, are also included in this pack of SHPL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anoder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offee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329" y="3276600"/>
            <a:ext cx="4021883" cy="78319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INGREDIENTS</a:t>
            </a:r>
          </a:p>
          <a:p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Ganoderma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lucidum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cofee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5212" y="3276600"/>
            <a:ext cx="3276601" cy="323492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Boost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immunity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Fight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fatigue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stamina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cholesterol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Relieve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Reverse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aging process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timulate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ource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antioxidants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7847" y="4158377"/>
            <a:ext cx="4021883" cy="132802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USE</a:t>
            </a:r>
          </a:p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 of sachet into a cup add hot water(not boiling) and stir well, enjoy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Ganoder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in 1 coffee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97847" y="5633799"/>
            <a:ext cx="4021883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Type: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Powder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 Size: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MRP: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2500/-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3212" y="-229322"/>
            <a:ext cx="838200" cy="11539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3" y="66020"/>
            <a:ext cx="638457" cy="84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6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301" y="4664"/>
            <a:ext cx="5618219" cy="68358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4012" y="5899562"/>
            <a:ext cx="2209800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 Type: </a:t>
            </a:r>
            <a:r>
              <a:rPr lang="en-US" sz="1600" dirty="0" smtClean="0"/>
              <a:t>Powder</a:t>
            </a:r>
            <a:endParaRPr lang="en-US" sz="1600" dirty="0"/>
          </a:p>
          <a:p>
            <a:r>
              <a:rPr lang="en-US" sz="1600" b="1" dirty="0"/>
              <a:t>Pack Size: </a:t>
            </a:r>
            <a:r>
              <a:rPr lang="en-US" sz="1600" dirty="0" smtClean="0"/>
              <a:t>100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gm</a:t>
            </a:r>
            <a:endParaRPr lang="en-US" sz="1600" dirty="0"/>
          </a:p>
          <a:p>
            <a:r>
              <a:rPr lang="en-US" sz="1600" b="1" dirty="0"/>
              <a:t>MRP: </a:t>
            </a:r>
            <a:r>
              <a:rPr lang="en-US" sz="1600" dirty="0" err="1"/>
              <a:t>Rs</a:t>
            </a:r>
            <a:r>
              <a:rPr lang="en-US" sz="1600" dirty="0"/>
              <a:t>. 8</a:t>
            </a:r>
            <a:r>
              <a:rPr lang="en-US" sz="1600" dirty="0" smtClean="0"/>
              <a:t>5/-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7429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1" y="27992"/>
            <a:ext cx="6629400" cy="6788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7412" y="5899562"/>
            <a:ext cx="2209800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 Type: </a:t>
            </a:r>
            <a:r>
              <a:rPr lang="en-US" sz="1600" dirty="0" smtClean="0"/>
              <a:t>Powder</a:t>
            </a:r>
            <a:endParaRPr lang="en-US" sz="1600" dirty="0"/>
          </a:p>
          <a:p>
            <a:r>
              <a:rPr lang="en-US" sz="1600" b="1" dirty="0"/>
              <a:t>Pack Size: </a:t>
            </a:r>
            <a:r>
              <a:rPr lang="en-US" sz="1600" dirty="0" smtClean="0"/>
              <a:t>100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gm</a:t>
            </a:r>
            <a:endParaRPr lang="en-US" sz="1600" dirty="0"/>
          </a:p>
          <a:p>
            <a:r>
              <a:rPr lang="en-US" sz="1600" b="1" dirty="0"/>
              <a:t>MRP: </a:t>
            </a:r>
            <a:r>
              <a:rPr lang="en-US" sz="1600" dirty="0" err="1"/>
              <a:t>Rs</a:t>
            </a:r>
            <a:r>
              <a:rPr lang="en-US" sz="1600" dirty="0"/>
              <a:t>. 9</a:t>
            </a:r>
            <a:r>
              <a:rPr lang="en-US" sz="1600" dirty="0" smtClean="0"/>
              <a:t>5/-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68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99" y="15550"/>
            <a:ext cx="624720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0212" y="5899562"/>
            <a:ext cx="2209800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 Type: </a:t>
            </a:r>
            <a:r>
              <a:rPr lang="en-US" sz="1600" dirty="0" smtClean="0"/>
              <a:t>Powder</a:t>
            </a:r>
            <a:endParaRPr lang="en-US" sz="1600" dirty="0"/>
          </a:p>
          <a:p>
            <a:r>
              <a:rPr lang="en-US" sz="1600" b="1" dirty="0"/>
              <a:t>Pack Size: </a:t>
            </a:r>
            <a:r>
              <a:rPr lang="en-US" sz="1600" dirty="0" smtClean="0"/>
              <a:t>100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gm</a:t>
            </a:r>
            <a:endParaRPr lang="en-US" sz="1600" dirty="0"/>
          </a:p>
          <a:p>
            <a:r>
              <a:rPr lang="en-US" sz="1600" b="1" dirty="0"/>
              <a:t>MRP: </a:t>
            </a:r>
            <a:r>
              <a:rPr lang="en-US" sz="1600" dirty="0" err="1"/>
              <a:t>Rs</a:t>
            </a:r>
            <a:r>
              <a:rPr lang="en-US" sz="1600" dirty="0"/>
              <a:t>. </a:t>
            </a:r>
            <a:r>
              <a:rPr lang="en-US" sz="1600" dirty="0" smtClean="0"/>
              <a:t>150/-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1059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11" y="4839"/>
            <a:ext cx="7620000" cy="6875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4612" y="5899562"/>
            <a:ext cx="2209800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 Type: </a:t>
            </a:r>
            <a:r>
              <a:rPr lang="en-US" sz="1600" dirty="0" smtClean="0"/>
              <a:t>Powder</a:t>
            </a:r>
            <a:endParaRPr lang="en-US" sz="1600" dirty="0"/>
          </a:p>
          <a:p>
            <a:r>
              <a:rPr lang="en-US" sz="1600" b="1" dirty="0"/>
              <a:t>Pack Size: </a:t>
            </a:r>
            <a:r>
              <a:rPr lang="en-US" sz="1600" dirty="0" smtClean="0"/>
              <a:t>100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gm</a:t>
            </a:r>
            <a:endParaRPr lang="en-US" sz="1600" dirty="0"/>
          </a:p>
          <a:p>
            <a:r>
              <a:rPr lang="en-US" sz="1600" b="1" dirty="0"/>
              <a:t>MRP: </a:t>
            </a:r>
            <a:r>
              <a:rPr lang="en-US" sz="1600" dirty="0" err="1"/>
              <a:t>Rs</a:t>
            </a:r>
            <a:r>
              <a:rPr lang="en-US" sz="1600" dirty="0"/>
              <a:t>. </a:t>
            </a:r>
            <a:r>
              <a:rPr lang="en-US" sz="1600" dirty="0" smtClean="0"/>
              <a:t>75/-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190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607" y="42909"/>
            <a:ext cx="5995392" cy="68032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7812" y="5899562"/>
            <a:ext cx="2209800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 Type: </a:t>
            </a:r>
            <a:r>
              <a:rPr lang="en-US" sz="1600" dirty="0" smtClean="0"/>
              <a:t>Powder</a:t>
            </a:r>
            <a:endParaRPr lang="en-US" sz="1600" dirty="0"/>
          </a:p>
          <a:p>
            <a:r>
              <a:rPr lang="en-US" sz="1600" b="1" dirty="0"/>
              <a:t>Pack Size: </a:t>
            </a:r>
            <a:r>
              <a:rPr lang="en-US" sz="1600" dirty="0" smtClean="0"/>
              <a:t>100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gm</a:t>
            </a:r>
            <a:endParaRPr lang="en-US" sz="1600" dirty="0"/>
          </a:p>
          <a:p>
            <a:r>
              <a:rPr lang="en-US" sz="1600" b="1" dirty="0"/>
              <a:t>MRP: </a:t>
            </a:r>
            <a:r>
              <a:rPr lang="en-US" sz="1600" dirty="0" err="1"/>
              <a:t>Rs</a:t>
            </a:r>
            <a:r>
              <a:rPr lang="en-US" sz="1600" dirty="0"/>
              <a:t>. </a:t>
            </a:r>
            <a:r>
              <a:rPr lang="en-US" sz="1600" dirty="0" smtClean="0"/>
              <a:t>75/-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12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2" b="5156"/>
          <a:stretch/>
        </p:blipFill>
        <p:spPr>
          <a:xfrm>
            <a:off x="-1" y="0"/>
            <a:ext cx="12188825" cy="6858000"/>
          </a:xfrm>
        </p:spPr>
      </p:pic>
    </p:spTree>
    <p:extLst>
      <p:ext uri="{BB962C8B-B14F-4D97-AF65-F5344CB8AC3E}">
        <p14:creationId xmlns:p14="http://schemas.microsoft.com/office/powerpoint/2010/main" val="26432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" y="0"/>
            <a:ext cx="12181973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03212" y="-229322"/>
            <a:ext cx="838200" cy="11539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3" y="66020"/>
            <a:ext cx="638457" cy="8483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55670" y="1467079"/>
            <a:ext cx="7124702" cy="54142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amount of antioxidants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 in healthy monounsaturated fats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Anti-inflammatory properties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reduce the risk of strokes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 against heart disease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bone health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Assists in weight loss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 against specific cancers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Antibacterial properties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 risk of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alzheimer’s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 risk of arthritis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Supports A healthy gut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microbiome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9" t="5004" r="25553" b="5262"/>
          <a:stretch/>
        </p:blipFill>
        <p:spPr>
          <a:xfrm>
            <a:off x="123824" y="1733550"/>
            <a:ext cx="2362201" cy="512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865812" y="89347"/>
            <a:ext cx="6229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C000"/>
                </a:solidFill>
                <a:latin typeface="Britannic Bold" pitchFamily="34" charset="0"/>
              </a:rPr>
              <a:t>ZAITOON OIL</a:t>
            </a:r>
            <a:endParaRPr lang="en-US" sz="8000" dirty="0">
              <a:solidFill>
                <a:srgbClr val="FFC000"/>
              </a:solidFill>
              <a:latin typeface="Britannic Bol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28012" y="2057400"/>
            <a:ext cx="3701566" cy="316682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USE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salads as dressings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sautéing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 drink a tablespoon of extra virgin olive oil as soon as you wake up on an empty stomach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 leave olive oil on your face overnight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37612" y="1181953"/>
            <a:ext cx="320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Forte" pitchFamily="66" charset="0"/>
              </a:rPr>
              <a:t>Extra Virgin Olive Oil</a:t>
            </a:r>
            <a:endParaRPr lang="en-US" sz="2400" dirty="0">
              <a:solidFill>
                <a:schemeClr val="bg1"/>
              </a:solidFill>
              <a:latin typeface="Forte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0439" y="5633799"/>
            <a:ext cx="4021883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Type: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 Size: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MRP: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Rs.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/-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09251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1012" y="0"/>
            <a:ext cx="6041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RICE BRAN OIL</a:t>
            </a:r>
            <a:endParaRPr lang="en-US" sz="6000" b="1" dirty="0">
              <a:solidFill>
                <a:schemeClr val="accent6">
                  <a:lumMod val="40000"/>
                  <a:lumOff val="6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99412" y="7620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Forte" pitchFamily="66" charset="0"/>
              </a:rPr>
              <a:t>Enjoy the drop of Purity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latin typeface="Forte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3212" y="1295400"/>
            <a:ext cx="7848601" cy="21452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</a:t>
            </a:r>
          </a:p>
          <a:p>
            <a:pPr algn="just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SHPL Rice bran oil is made from bran which makes it rich in Vitamin E that is essentially an antioxidant. Rice bran oil has an almost balanced fatty acid composition. Rice bran oil is rich in monounsaturated and polyunsaturated fats and free of trans-fats. Rice bran helps to lower cholesterol because it contains the right amount of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oryzanol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(1500 mg) which is an antioxidant. It will reduce your bad cholesterols, its rich in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phytosterols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omega 3 &amp; 6 fatty acids.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3213" y="3560207"/>
            <a:ext cx="4191000" cy="78319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INGREDIENTS</a:t>
            </a:r>
          </a:p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Rice Bran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5212" y="3546872"/>
            <a:ext cx="3276601" cy="296251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 blood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sugar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Lowers Cholesterol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Contains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Fats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 Friendly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 gas/acidity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Supports digestion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Aids Weight Loss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for the Skin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Anti-Inflammatory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Properties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13213" y="4430792"/>
            <a:ext cx="4206517" cy="105560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USE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SHPL Rice bran oil as your regular cooking oil.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13213" y="5562600"/>
            <a:ext cx="4206518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Type: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Cooking Oil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 Size: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Ltr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|  2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Ltr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MRP: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250/-  | 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/-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3212" y="-229322"/>
            <a:ext cx="838200" cy="11539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3" y="66020"/>
            <a:ext cx="638457" cy="848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8" t="6471" r="29041" b="7208"/>
          <a:stretch/>
        </p:blipFill>
        <p:spPr>
          <a:xfrm>
            <a:off x="150812" y="990600"/>
            <a:ext cx="2293809" cy="591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5" y="2819400"/>
            <a:ext cx="3749272" cy="4390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058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" y="0"/>
            <a:ext cx="1218197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6020" y="0"/>
            <a:ext cx="6498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SAARVASRI TEA</a:t>
            </a:r>
            <a:endParaRPr lang="en-US" sz="6000" b="1" dirty="0">
              <a:solidFill>
                <a:schemeClr val="accent3">
                  <a:lumMod val="20000"/>
                  <a:lumOff val="8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09212" y="7620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Forte" pitchFamily="66" charset="0"/>
              </a:rPr>
              <a:t>Special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Forte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3212" y="1424702"/>
            <a:ext cx="7848601" cy="269009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</a:t>
            </a:r>
          </a:p>
          <a:p>
            <a:pPr algn="just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Saarvasri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Tea is a blended CTC tea with the best quality leaves; Processed in high quality technology. Each cup of this tea is made with the best selected tea leaves; Which ensures the strength, rich color and fresh taste of your tea.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13212" y="4414599"/>
            <a:ext cx="7821191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USE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Saarvasri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Tea as your regular tea.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3212" y="5562600"/>
            <a:ext cx="7821191" cy="112371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    :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CTC Tea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             :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|  250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MRP                     :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25/- 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135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/-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3212" y="-229322"/>
            <a:ext cx="838200" cy="11539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3" y="66020"/>
            <a:ext cx="638457" cy="848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0" t="7208" r="23506" b="10995"/>
          <a:stretch/>
        </p:blipFill>
        <p:spPr>
          <a:xfrm>
            <a:off x="121298" y="1562877"/>
            <a:ext cx="2967136" cy="506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41" y="2895600"/>
            <a:ext cx="3749271" cy="4390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88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04730" y="1215152"/>
            <a:ext cx="9971249" cy="54142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-rich and wholegrain foods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Multigrain flour contains a lower glycemic index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Contains whole wheat, brown chickpea, barley, pearl millet, sorghum,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soyabean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buckwheat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Contains insoluble dietary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fibres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prebiotics that improve gut health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reduce risk of colon cancer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 the feeling of fullness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Helps in weight loss and weight management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content also improves digestion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Recommended for diabetics, expectant mothers, growing children, cardiac patients, weight-watchers and the aged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3212" y="-229322"/>
            <a:ext cx="838200" cy="11539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3" y="66020"/>
            <a:ext cx="638457" cy="8483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83" b="20383"/>
          <a:stretch/>
        </p:blipFill>
        <p:spPr>
          <a:xfrm>
            <a:off x="8674261" y="86236"/>
            <a:ext cx="3505200" cy="21183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318" l="1389" r="960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952" y="2438400"/>
            <a:ext cx="4233483" cy="4233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923212" y="5938599"/>
            <a:ext cx="4021883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Type: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Powder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 Size: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1kg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MRP: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Rs.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175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/-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56741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4412" y="2004774"/>
            <a:ext cx="9755029" cy="418838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Contains many important bioactive plant compounds and antioxidants, such as flavonoids and phenolic acids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Actives immune response to infection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strong bactericidal properties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increase levels of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adiponectin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hormone that reduces inflammation and improves blood sugar regulation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help lower blood pressure, improve blood fat levels, regulate your heartbeat, and prevent the death of healthy cells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Contains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propolis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that may improve cholesterol and triglyceride levels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been used to heal wounds and burns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act as a natural and safe cough suppressant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3212" y="-229322"/>
            <a:ext cx="838200" cy="11539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3" y="66020"/>
            <a:ext cx="638457" cy="848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92" t="21595" r="2692" b="17648"/>
          <a:stretch/>
        </p:blipFill>
        <p:spPr>
          <a:xfrm>
            <a:off x="8000125" y="381000"/>
            <a:ext cx="4038600" cy="24627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703310">
            <a:off x="9891812" y="723228"/>
            <a:ext cx="2347602" cy="52279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3200" spc="300" dirty="0" err="1" smtClean="0">
                <a:solidFill>
                  <a:schemeClr val="bg2"/>
                </a:solidFill>
              </a:rPr>
              <a:t>Saarvasri</a:t>
            </a:r>
            <a:endParaRPr lang="en-US" sz="3200" spc="300" dirty="0">
              <a:solidFill>
                <a:schemeClr val="bg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15" b="100000" l="5682" r="97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988" y="3283926"/>
            <a:ext cx="3574074" cy="3574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020439" y="5862399"/>
            <a:ext cx="4021883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Type: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Semi-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 Size: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500gm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MRP: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Rs.300/-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52003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05" y="29545"/>
            <a:ext cx="10285412" cy="68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4"/>
            <a:ext cx="12188825" cy="6854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12" y="4664"/>
            <a:ext cx="6248400" cy="6818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8812" y="5899562"/>
            <a:ext cx="2209800" cy="919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 Type: </a:t>
            </a:r>
            <a:r>
              <a:rPr lang="en-US" sz="1600" dirty="0" smtClean="0"/>
              <a:t>Powder</a:t>
            </a:r>
            <a:endParaRPr lang="en-US" sz="1600" dirty="0"/>
          </a:p>
          <a:p>
            <a:r>
              <a:rPr lang="en-US" sz="1600" b="1" dirty="0"/>
              <a:t>Pack Size: </a:t>
            </a:r>
            <a:r>
              <a:rPr lang="en-US" sz="1600" dirty="0" smtClean="0"/>
              <a:t>100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gm</a:t>
            </a:r>
            <a:endParaRPr lang="en-US" sz="1600" dirty="0"/>
          </a:p>
          <a:p>
            <a:r>
              <a:rPr lang="en-US" sz="1600" b="1" dirty="0"/>
              <a:t>MRP: </a:t>
            </a:r>
            <a:r>
              <a:rPr lang="en-US" sz="1600" dirty="0" err="1"/>
              <a:t>Rs</a:t>
            </a:r>
            <a:r>
              <a:rPr lang="en-US" sz="1600" dirty="0"/>
              <a:t>. </a:t>
            </a:r>
            <a:r>
              <a:rPr lang="en-US" sz="1600" dirty="0" smtClean="0"/>
              <a:t>40/-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445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873</Words>
  <Application>Microsoft Office PowerPoint</Application>
  <PresentationFormat>Custom</PresentationFormat>
  <Paragraphs>149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18</cp:revision>
  <dcterms:created xsi:type="dcterms:W3CDTF">2006-08-16T00:00:00Z</dcterms:created>
  <dcterms:modified xsi:type="dcterms:W3CDTF">2023-04-24T11:57:07Z</dcterms:modified>
</cp:coreProperties>
</file>